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chart>
    <c:view3D>
      <c:perspective val="30"/>
    </c:view3D>
    <c:plotArea>
      <c:layout/>
      <c:bar3DChart>
        <c:barDir val="col"/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2.399999999999999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hape val="box"/>
        <c:axId val="71973504"/>
        <c:axId val="71980160"/>
        <c:axId val="68764096"/>
      </c:bar3DChart>
      <c:catAx>
        <c:axId val="71973504"/>
        <c:scaling>
          <c:orientation val="minMax"/>
        </c:scaling>
        <c:axPos val="b"/>
        <c:tickLblPos val="nextTo"/>
        <c:txPr>
          <a:bodyPr/>
          <a:lstStyle/>
          <a:p>
            <a:pPr>
              <a:defRPr/>
            </a:pPr>
            <a:endParaRPr lang="en-US"/>
          </a:p>
        </c:txPr>
        <c:crossAx val="71980160"/>
        <c:crosses val="autoZero"/>
        <c:auto val="1"/>
        <c:lblAlgn val="ctr"/>
        <c:lblOffset val="100"/>
      </c:catAx>
      <c:valAx>
        <c:axId val="7198016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/>
            </a:pPr>
            <a:endParaRPr lang="en-US"/>
          </a:p>
        </c:txPr>
        <c:crossAx val="71973504"/>
        <c:crosses val="autoZero"/>
        <c:crossBetween val="between"/>
      </c:valAx>
      <c:serAx>
        <c:axId val="68764096"/>
        <c:scaling>
          <c:orientation val="minMax"/>
        </c:scaling>
        <c:axPos val="b"/>
        <c:tickLblPos val="nextTo"/>
        <c:txPr>
          <a:bodyPr/>
          <a:lstStyle/>
          <a:p>
            <a:pPr>
              <a:defRPr/>
            </a:pPr>
            <a:endParaRPr lang="en-US"/>
          </a:p>
        </c:txPr>
        <c:crossAx val="71980160"/>
        <c:crosses val="autoZero"/>
      </c:serAx>
    </c:plotArea>
    <c:legend>
      <c:legendPos val="r"/>
      <c:layout/>
      <c:txPr>
        <a:bodyPr/>
        <a:lstStyle/>
        <a:p>
          <a:pPr>
            <a:defRPr/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58FB4-84B1-4793-8B4F-281BA4F539D9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2492F-3475-4719-98BC-478F08E72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in </a:t>
            </a:r>
            <a:r>
              <a:rPr lang="en-US" smtClean="0"/>
              <a:t>build </a:t>
            </a:r>
            <a:r>
              <a:rPr lang="en-US" smtClean="0"/>
              <a:t>4421, </a:t>
            </a:r>
            <a:r>
              <a:rPr lang="en-US" dirty="0" smtClean="0"/>
              <a:t>Box In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62492F-3475-4719-98BC-478F08E72E7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Chart (3D_Column) </a:t>
            </a:r>
            <a:r>
              <a:rPr lang="en-US" dirty="0" smtClean="0"/>
              <a:t>+ Box In (as one object)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Chart (3D_Column) + Box In (as one object)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 (2D)</dc:title>
  <dc:creator>officese</dc:creator>
  <cp:lastModifiedBy>GPU Test Lab</cp:lastModifiedBy>
  <cp:revision>6</cp:revision>
  <dcterms:created xsi:type="dcterms:W3CDTF">2006-07-06T22:23:11Z</dcterms:created>
  <dcterms:modified xsi:type="dcterms:W3CDTF">2006-08-28T23:24:07Z</dcterms:modified>
</cp:coreProperties>
</file>