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2.3999999999999977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68281472"/>
        <c:axId val="68283008"/>
        <c:axId val="67275840"/>
      </c:bar3DChart>
      <c:catAx>
        <c:axId val="68281472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283008"/>
        <c:crosses val="autoZero"/>
        <c:auto val="1"/>
        <c:lblAlgn val="ctr"/>
        <c:lblOffset val="100"/>
      </c:catAx>
      <c:valAx>
        <c:axId val="68283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281472"/>
        <c:crosses val="autoZero"/>
        <c:crossBetween val="between"/>
      </c:valAx>
      <c:serAx>
        <c:axId val="67275840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8283008"/>
        <c:crosses val="autoZero"/>
      </c:ser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ED1383E5-9F5E-4E1A-8590-0A6912D19F6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337B23D5-7F01-4466-850F-03B0B5BF9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Created in build 4421, Chart_3D </a:t>
            </a:r>
            <a:r>
              <a:rPr lang="en-US" dirty="0" smtClean="0"/>
              <a:t>(Column)+Animation (Box Out, as one object</a:t>
            </a:r>
            <a:r>
              <a:rPr lang="en-US" smtClean="0"/>
              <a:t>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B23D5-7F01-4466-850F-03B0B5BF9B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ABAF-5180-4A34-A20F-3ECE58950DB6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38FB-7331-421B-855D-B05BC6167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Chart_3D (Column)+Animation (Box Out, as one object)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Chart_3D (Column)+Animation (Box Out, as one object)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Chart_3D (Column)</dc:title>
  <dc:creator>gracez</dc:creator>
  <cp:lastModifiedBy>GPU Test Lab</cp:lastModifiedBy>
  <cp:revision>6</cp:revision>
  <dcterms:created xsi:type="dcterms:W3CDTF">2006-06-12T20:20:40Z</dcterms:created>
  <dcterms:modified xsi:type="dcterms:W3CDTF">2006-08-28T23:24:17Z</dcterms:modified>
</cp:coreProperties>
</file>