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6F47-10F7-48AF-B995-20D97F01254D}" type="datetimeFigureOut">
              <a:rPr lang="en-US" smtClean="0"/>
              <a:t>2/28/2007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7E89-5F6B-48FD-AB6D-61DE3CA7B4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J0214098.WAV">
            <a:hlinkClick r:id="" action="ppaction://media"/>
          </p:cNvPr>
          <p:cNvPicPr>
            <a:picLocks noRot="1" noChangeAspect="1"/>
          </p:cNvPicPr>
          <p:nvPr>
            <a:wavAudioFile r:embed="rId1" name="J0214098.WAV"/>
          </p:nvPr>
        </p:nvPicPr>
        <p:blipFill>
          <a:blip r:embed="rId3"/>
          <a:stretch>
            <a:fillRect/>
          </a:stretch>
        </p:blipFill>
        <p:spPr>
          <a:xfrm>
            <a:off x="4038600" y="137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_wwpupil</dc:creator>
  <cp:lastModifiedBy>_wwpupil</cp:lastModifiedBy>
  <cp:revision>1</cp:revision>
  <dcterms:created xsi:type="dcterms:W3CDTF">2007-02-28T17:56:33Z</dcterms:created>
  <dcterms:modified xsi:type="dcterms:W3CDTF">2007-02-28T17:57:03Z</dcterms:modified>
</cp:coreProperties>
</file>