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3D158-27AD-46DC-929B-0D9720AEF13F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17E24-9DD5-4845-B96F-316B5686F5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7E24-9DD5-4845-B96F-316B5686F5E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3508D-09C5-4EA2-A2F4-D7F018A8D73E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A763-20A0-4C0A-9527-079DC9CC2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Table + Fly In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Minor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Office 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Cambria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Calibri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Atrium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Rockwell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Rockwell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Metro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Consolas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Corbel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Concourse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Arial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Civic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Times New Roman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Small Table + Fly In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Table</dc:title>
  <dc:creator>officese</dc:creator>
  <cp:lastModifiedBy>GPU Test Lab</cp:lastModifiedBy>
  <cp:revision>4</cp:revision>
  <dcterms:created xsi:type="dcterms:W3CDTF">2006-07-06T19:03:32Z</dcterms:created>
  <dcterms:modified xsi:type="dcterms:W3CDTF">2006-08-28T23:28:44Z</dcterms:modified>
</cp:coreProperties>
</file>