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Text: 100 characters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29% of slides created in a typical PowerPoint presentation contain only text</a:t>
            </a:r>
          </a:p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percentage ha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4</cp:revision>
  <dcterms:created xsi:type="dcterms:W3CDTF">2006-07-06T22:20:04Z</dcterms:created>
  <dcterms:modified xsi:type="dcterms:W3CDTF">2006-08-28T23:29:47Z</dcterms:modified>
</cp:coreProperties>
</file>