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tableStyles" Target="tableStyles.xml" Id="rId8" /><Relationship Type="http://purl.oclc.org/ooxml/officeDocument/relationships/slide" Target="slides/slide2.xml" Id="rId3" /><Relationship Type="http://purl.oclc.org/ooxml/officeDocument/relationships/theme" Target="theme/theme1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viewProps" Target="viewProps.xml" Id="rId6" /><Relationship Type="http://purl.oclc.org/ooxml/officeDocument/relationships/presProps" Target="presProps.xml" Id="rId5" /><Relationship Type="http://purl.oclc.org/ooxml/officeDocument/relationships/slide" Target="slides/slide3.xml" Id="rId4" /></Relationships>
</file>

<file path=ppt/charts/_rels/chart1.xml.rels>&#65279;<?xml version="1.0" encoding="utf-8"?><Relationships xmlns="http://schemas.openxmlformats.org/package/2006/relationships"><Relationship Type="http://purl.oclc.org/ooxml/officeDocument/relationships/package" Target="../embeddings/Microsoft_Excel_Worksheet1.xlsx" Id="rId1" /></Relationships>
</file>

<file path=ppt/charts/_rels/chart2.xml.rels>&#65279;<?xml version="1.0" encoding="utf-8"?><Relationships xmlns="http://schemas.openxmlformats.org/package/2006/relationships"><Relationship Type="http://purl.oclc.org/ooxml/officeDocument/relationships/package" Target="../embeddings/Microsoft_Excel_Worksheet2.xlsx" Id="rId1" /></Relationships>
</file>

<file path=ppt/charts/_rels/chart3.xml.rels>&#65279;<?xml version="1.0" encoding="utf-8"?><Relationships xmlns="http://schemas.openxmlformats.org/package/2006/relationships"><Relationship Type="http://purl.oclc.org/ooxml/officeDocument/relationships/package" Target="../embeddings/Microsoft_Excel_Worksheet3.xlsx" Id="rId1" /></Relationships>
</file>

<file path=ppt/charts/chart1.xml><?xml version="1.0" encoding="utf-8"?>
<c:chartSpace xmlns:c="http://purl.oclc.org/ooxml/drawingml/chart" xmlns:a="http://purl.oclc.org/ooxml/drawingml/main" xmlns:r="http://purl.oclc.org/ooxml/officeDocument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84192"/>
        <c:axId val="44985728"/>
      </c:areaChart>
      <c:dateAx>
        <c:axId val="449841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44985728"/>
        <c:crosses val="autoZero"/>
        <c:auto val="1"/>
        <c:lblOffset val="100"/>
        <c:baseTimeUnit val="days"/>
      </c:dateAx>
      <c:valAx>
        <c:axId val="4498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98419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purl.oclc.org/ooxml/drawingml/chart" xmlns:a="http://purl.oclc.org/ooxml/drawingml/main" xmlns:r="http://purl.oclc.org/ooxml/officeDocument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723456"/>
        <c:axId val="46724992"/>
      </c:areaChart>
      <c:dateAx>
        <c:axId val="467234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46724992"/>
        <c:crosses val="autoZero"/>
        <c:auto val="1"/>
        <c:lblOffset val="100"/>
        <c:baseTimeUnit val="days"/>
      </c:dateAx>
      <c:valAx>
        <c:axId val="4672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723456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purl.oclc.org/ooxml/drawingml/chart" xmlns:a="http://purl.oclc.org/ooxml/drawingml/main" xmlns:r="http://purl.oclc.org/ooxml/officeDocument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19968"/>
        <c:axId val="46821760"/>
      </c:areaChart>
      <c:dateAx>
        <c:axId val="468199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46821760"/>
        <c:crosses val="autoZero"/>
        <c:auto val="1"/>
        <c:lblOffset val="100"/>
        <c:baseTimeUnit val="days"/>
      </c:dateAx>
      <c:valAx>
        <c:axId val="468217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6819968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09B2-0B3E-4B0F-9CC1-AFBE17CABBA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8B6-863E-402F-8C82-A769654B2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09B2-0B3E-4B0F-9CC1-AFBE17CABBA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8B6-863E-402F-8C82-A769654B2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09B2-0B3E-4B0F-9CC1-AFBE17CABBA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8B6-863E-402F-8C82-A769654B2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09B2-0B3E-4B0F-9CC1-AFBE17CABBA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8B6-863E-402F-8C82-A769654B2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09B2-0B3E-4B0F-9CC1-AFBE17CABBA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8B6-863E-402F-8C82-A769654B2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09B2-0B3E-4B0F-9CC1-AFBE17CABBA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8B6-863E-402F-8C82-A769654B2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09B2-0B3E-4B0F-9CC1-AFBE17CABBA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8B6-863E-402F-8C82-A769654B2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09B2-0B3E-4B0F-9CC1-AFBE17CABBA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8B6-863E-402F-8C82-A769654B2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09B2-0B3E-4B0F-9CC1-AFBE17CABBA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8B6-863E-402F-8C82-A769654B2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09B2-0B3E-4B0F-9CC1-AFBE17CABBA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8B6-863E-402F-8C82-A769654B2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09B2-0B3E-4B0F-9CC1-AFBE17CABBA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18B6-863E-402F-8C82-A769654B2D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409B2-0B3E-4B0F-9CC1-AFBE17CABBA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818B6-863E-402F-8C82-A769654B2D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chart" Target="../charts/chart1.xml" Id="rId2" /><Relationship Type="http://purl.oclc.org/ooxml/officeDocument/relationships/slideLayout" Target="../slideLayouts/slideLayout7.xml" Id="rId1" /></Relationships>
</file>

<file path=ppt/slides/_rels/slide2.xml.rels>&#65279;<?xml version="1.0" encoding="utf-8"?><Relationships xmlns="http://schemas.openxmlformats.org/package/2006/relationships"><Relationship Type="http://purl.oclc.org/ooxml/officeDocument/relationships/chart" Target="../charts/chart2.xml" Id="rId2" /><Relationship Type="http://purl.oclc.org/ooxml/officeDocument/relationships/slideLayout" Target="../slideLayouts/slideLayout7.xml" Id="rId1" /></Relationships>
</file>

<file path=ppt/slides/_rels/slide3.xml.rels>&#65279;<?xml version="1.0" encoding="utf-8"?><Relationships xmlns="http://schemas.openxmlformats.org/package/2006/relationships"><Relationship Type="http://purl.oclc.org/ooxml/officeDocument/relationships/chart" Target="../charts/chart3.xml" Id="rId2" /><Relationship Type="http://purl.oclc.org/ooxml/officeDocument/relationships/slideLayout" Target="../slideLayouts/slideLayout7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0"/>
          <a:ext cx="6096000" cy="4064000"/>
        </p:xfrm>
        <a:graphic>
          <a:graphicData uri="http://purl.oclc.org/ooxml/drawingml/chart">
            <c:chart xmlns:c="http://purl.oclc.org/ooxml/drawingml/chart" xmlns:r="http://purl.oclc.org/ooxml/officeDocument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524000" y="1397000"/>
          <a:ext cx="6096000" cy="4064000"/>
        </p:xfrm>
        <a:graphic>
          <a:graphicData uri="http://purl.oclc.org/ooxml/drawingml/chart">
            <c:chart xmlns:c="http://purl.oclc.org/ooxml/drawingml/chart" xmlns:r="http://purl.oclc.org/ooxml/officeDocument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524000" y="1397000"/>
          <a:ext cx="6096000" cy="4064000"/>
        </p:xfrm>
        <a:graphic>
          <a:graphicData uri="http://purl.oclc.org/ooxml/drawingml/chart">
            <c:chart xmlns:c="http://purl.oclc.org/ooxml/drawingml/chart" xmlns:r="http://purl.oclc.org/ooxml/officeDocument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Silvia Fu</dc:creator>
  <cp:lastModifiedBy>Office Automation Limited Client</cp:lastModifiedBy>
  <cp:revision>1</cp:revision>
  <dcterms:created xsi:type="dcterms:W3CDTF">2008-01-05T02:53:59Z</dcterms:created>
  <dcterms:modified xsi:type="dcterms:W3CDTF">2010-09-24T11:07:30Z</dcterms:modified>
</cp:coreProperties>
</file>