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Accent1</a:t>
            </a:r>
          </a:p>
          <a:p>
            <a:r>
              <a:rPr lang="en-US" smtClean="0"/>
              <a:t>sysClr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ysClr val="windowText" lastClr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Styles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Styles</dc:title>
  <dc:creator>Zack Moore</dc:creator>
  <cp:lastModifiedBy>Office Automation Limited Client</cp:lastModifiedBy>
  <cp:revision>1</cp:revision>
  <dcterms:created xsi:type="dcterms:W3CDTF">2006-08-16T00:00:00Z</dcterms:created>
  <dcterms:modified xsi:type="dcterms:W3CDTF">2010-09-24T11:35:45Z</dcterms:modified>
</cp:coreProperties>
</file>