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5pPr algn="r">
              <a:buNone/>
            </a:lvl5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4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2010-09-24T10:59:38Z</dcterms:modified>
</cp:coreProperties>
</file>