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F5CC-9780-4A9B-A1A6-3F9215BBE3A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C3C0-B68A-4318-BC15-FD725CCE3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F5CC-9780-4A9B-A1A6-3F9215BBE3A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C3C0-B68A-4318-BC15-FD725CCE3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F5CC-9780-4A9B-A1A6-3F9215BBE3A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C3C0-B68A-4318-BC15-FD725CCE3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F5CC-9780-4A9B-A1A6-3F9215BBE3A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C3C0-B68A-4318-BC15-FD725CCE3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F5CC-9780-4A9B-A1A6-3F9215BBE3A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C3C0-B68A-4318-BC15-FD725CCE3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F5CC-9780-4A9B-A1A6-3F9215BBE3A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C3C0-B68A-4318-BC15-FD725CCE3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F5CC-9780-4A9B-A1A6-3F9215BBE3A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C3C0-B68A-4318-BC15-FD725CCE3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F5CC-9780-4A9B-A1A6-3F9215BBE3A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C3C0-B68A-4318-BC15-FD725CCE3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F5CC-9780-4A9B-A1A6-3F9215BBE3A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C3C0-B68A-4318-BC15-FD725CCE3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F5CC-9780-4A9B-A1A6-3F9215BBE3A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C3C0-B68A-4318-BC15-FD725CCE3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F5CC-9780-4A9B-A1A6-3F9215BBE3A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C3C0-B68A-4318-BC15-FD725CCE3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8F5CC-9780-4A9B-A1A6-3F9215BBE3AA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4C3C0-B68A-4318-BC15-FD725CCE3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image" Target="../media/image1.png" Id="rId2" /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D Audio 3">
            <a:hlinkClick r:id="" action="ppaction://media"/>
          </p:cNvPr>
          <p:cNvPicPr>
            <a:picLocks noRot="1" noChangeAspect="1"/>
          </p:cNvPicPr>
          <p:nvPr>
            <a:audioCd>
              <a:st track="1"/>
              <a:end track="1" time="20"/>
              <a:extLst>
                <a:ext uri="http://www.microsoft.com">
                  <foo:foo xmlns="" xmlns:foo="foo"/>
                </a:ext>
              </a:extLst>
            </a:audioCd>
          </p:nvPr>
        </p:nvPicPr>
        <p:blipFill>
          <a:blip r:embed="rId2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zackm</dc:creator>
  <cp:lastModifiedBy>Office Automation Limited Client</cp:lastModifiedBy>
  <cp:revision>1</cp:revision>
  <dcterms:created xsi:type="dcterms:W3CDTF">2008-01-18T19:40:40Z</dcterms:created>
  <dcterms:modified xsi:type="dcterms:W3CDTF">2010-09-24T11:37:48Z</dcterms:modified>
</cp:coreProperties>
</file>