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ED9A-DDD0-492C-AC53-9CE82C4FE448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DC5A-F9C3-4961-A679-28CC8A1FAC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3048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Terminal Server Users</dc:creator>
  <cp:lastModifiedBy>Office Automation Limited Client</cp:lastModifiedBy>
  <cp:revision>1</cp:revision>
  <dcterms:created xsi:type="dcterms:W3CDTF">2008-02-01T18:32:23Z</dcterms:created>
  <dcterms:modified xsi:type="dcterms:W3CDTF">2010-09-24T10:11:12Z</dcterms:modified>
</cp:coreProperties>
</file>