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photoAlbum layout="4pic" frame="frameStyle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F799-FFD6-4825-B3EC-3F82D6A1385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1571-C001-4104-83EF-83F09D5D9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image" Target="../media/image2.png" Id="rId3" /><Relationship Type="http://purl.oclc.org/ooxml/officeDocument/relationships/image" Target="../media/image1.png" Id="rId2" /><Relationship Type="http://purl.oclc.org/ooxml/officeDocument/relationships/slideLayout" Target="../slideLayouts/slideLayout7.xml" Id="rId1" /><Relationship Type="http://purl.oclc.org/ooxml/officeDocument/relationships/image" Target="../media/image3.gif" Id="rId4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Hiral Patel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ger.bmp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95300" y="457200"/>
            <a:ext cx="38100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untitled2.bmp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4937125" y="457200"/>
            <a:ext cx="36131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untitled.GIF"/>
          <p:cNvPicPr>
            <a:picLocks noGrp="1" noChangeAspect="1"/>
          </p:cNvPicPr>
          <p:nvPr isPhoto="1"/>
        </p:nvPicPr>
        <p:blipFill>
          <a:blip r:embed="rId4">
            <a:lum/>
          </a:blip>
          <a:stretch>
            <a:fillRect/>
          </a:stretch>
        </p:blipFill>
        <p:spPr>
          <a:xfrm>
            <a:off x="625475" y="3543300"/>
            <a:ext cx="35496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Photo Album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Hiral Patel</dc:creator>
  <cp:lastModifiedBy>Office Automation Limited Client</cp:lastModifiedBy>
  <cp:revision>2</cp:revision>
  <dcterms:created xsi:type="dcterms:W3CDTF">2008-01-30T22:32:54Z</dcterms:created>
  <dcterms:modified xsi:type="dcterms:W3CDTF">2010-09-24T10:13:05Z</dcterms:modified>
</cp:coreProperties>
</file>