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2pPr algn="thaiDist">
              <a:buNone/>
            </a:lvl2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1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2010-09-24T10:04:29Z</dcterms:modified>
</cp:coreProperties>
</file>