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AC1B-9066-44B6-9E4D-A1DD9E3F3AC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96847-155B-4B28-954C-B48E1658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3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</dc:creator>
  <cp:lastModifiedBy>Office Automation Limited Client</cp:lastModifiedBy>
  <cp:revision>4</cp:revision>
  <dcterms:created xsi:type="dcterms:W3CDTF">2008-01-29T21:17:24Z</dcterms:created>
  <dcterms:modified xsi:type="dcterms:W3CDTF">2010-09-24T10:10:43Z</dcterms:modified>
</cp:coreProperties>
</file>