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1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slide" Target="slides/slide2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10A-FA4E-4019-A533-8A89C3CBE1F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744-AEF7-4BC1-9FB5-2147E6C9F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10A-FA4E-4019-A533-8A89C3CBE1F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744-AEF7-4BC1-9FB5-2147E6C9F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10A-FA4E-4019-A533-8A89C3CBE1F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744-AEF7-4BC1-9FB5-2147E6C9F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10A-FA4E-4019-A533-8A89C3CBE1F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744-AEF7-4BC1-9FB5-2147E6C9F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10A-FA4E-4019-A533-8A89C3CBE1F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744-AEF7-4BC1-9FB5-2147E6C9F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10A-FA4E-4019-A533-8A89C3CBE1F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744-AEF7-4BC1-9FB5-2147E6C9F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10A-FA4E-4019-A533-8A89C3CBE1F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744-AEF7-4BC1-9FB5-2147E6C9F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10A-FA4E-4019-A533-8A89C3CBE1F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744-AEF7-4BC1-9FB5-2147E6C9F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10A-FA4E-4019-A533-8A89C3CBE1F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744-AEF7-4BC1-9FB5-2147E6C9F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10A-FA4E-4019-A533-8A89C3CBE1F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744-AEF7-4BC1-9FB5-2147E6C9F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10A-FA4E-4019-A533-8A89C3CBE1F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1744-AEF7-4BC1-9FB5-2147E6C9F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10A-FA4E-4019-A533-8A89C3CBE1F9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1744-AEF7-4BC1-9FB5-2147E6C9FC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_rels/slide2.xml.rels>&#65279;<?xml version="1.0" encoding="utf-8"?><Relationships xmlns="http://schemas.openxmlformats.org/package/2006/relationships"><Relationship Type="http://purl.oclc.org/ooxml/officeDocument/relationships/image" Target="../media/image1.jpeg" Id="rId2" /><Relationship Type="http://purl.oclc.org/ooxml/officeDocument/relationships/slideLayout" Target="../slideLayouts/slideLayout2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Show Settings</a:t>
            </a:r>
            <a:br>
              <a:rPr lang="en-US" dirty="0" smtClean="0"/>
            </a:br>
            <a:r>
              <a:rPr lang="en-US" dirty="0" smtClean="0"/>
              <a:t>Browse By Individual</a:t>
            </a:r>
            <a:br>
              <a:rPr lang="en-US" dirty="0" smtClean="0"/>
            </a:br>
            <a:r>
              <a:rPr lang="en-US" dirty="0" smtClean="0"/>
              <a:t>Show Scrollbar = False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Hdoshi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</a:t>
            </a:r>
            <a:endParaRPr lang="en-US" dirty="0"/>
          </a:p>
        </p:txBody>
      </p:sp>
      <p:pic>
        <p:nvPicPr>
          <p:cNvPr id="1026" name="Picture 2" descr="F:\Users\hdoshi\Pictures\powerpoint-logo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752600"/>
            <a:ext cx="32004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14</TotalTime>
  <Words>5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Show Settings Browse By Individual Show Scrollbar = False</vt:lpstr>
      <vt:lpstr>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Show Settings Browse By Individual Show Scroll Bar = True</dc:title>
  <dc:creator>Harshal Doshi</dc:creator>
  <cp:lastModifiedBy>Office Automation Limited Client</cp:lastModifiedBy>
  <cp:revision>3</cp:revision>
  <dcterms:created xsi:type="dcterms:W3CDTF">2008-02-01T18:47:40Z</dcterms:created>
  <dcterms:modified xsi:type="dcterms:W3CDTF">2010-09-24T10:12:19Z</dcterms:modified>
</cp:coreProperties>
</file>