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1pPr fontAlgn="ctr">
              <a:buNone/>
            </a:lvl1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0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2010-09-24T10:05:18Z</dcterms:modified>
</cp:coreProperties>
</file>