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282C-0FEB-4136-8B2B-49C40199CE8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F33A-626A-47D6-A7FE-D1DFB175E5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6670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</a:p>
          <a:p>
            <a:pPr marL="400050" indent="-400050"/>
            <a:endParaRPr lang="en-US" dirty="0"/>
          </a:p>
          <a:p>
            <a:pPr marL="400050" indent="-400050">
              <a:buAutoNum type="romanUcParenBoth"/>
            </a:pPr>
            <a:r>
              <a:rPr lang="en-US" dirty="0" smtClean="0"/>
              <a:t>S</a:t>
            </a:r>
          </a:p>
          <a:p>
            <a:pPr marL="400050" indent="-400050">
              <a:buAutoNum type="romanUcParenBoth"/>
            </a:pPr>
            <a:r>
              <a:rPr lang="en-US" dirty="0" err="1" smtClean="0"/>
              <a:t>Sf</a:t>
            </a:r>
            <a:endParaRPr lang="en-US" dirty="0" smtClean="0"/>
          </a:p>
          <a:p>
            <a:pPr marL="400050" indent="-400050">
              <a:buAutoNum type="romanUcParenBoth"/>
            </a:pPr>
            <a:r>
              <a:rPr lang="en-US"/>
              <a:t>s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15</TotalTime>
  <Words>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5</cp:revision>
  <dcterms:created xsi:type="dcterms:W3CDTF">2008-02-07T07:24:39Z</dcterms:created>
  <dcterms:modified xsi:type="dcterms:W3CDTF">2010-09-24T10:06:58Z</dcterms:modified>
</cp:coreProperties>
</file>