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8E11-24CB-466C-BFAF-A4319FDE92D0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7A01-13A2-4B5C-81E0-A67A809EA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dotDash" dirty="0" smtClean="0"/>
              <a:t>Underline</a:t>
            </a:r>
            <a:endParaRPr lang="en-US" u="dotDas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Dot Dash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7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Underline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9</cp:revision>
  <dcterms:created xsi:type="dcterms:W3CDTF">2008-02-07T08:39:43Z</dcterms:created>
  <dcterms:modified xsi:type="dcterms:W3CDTF">2010-09-24T10:08:10Z</dcterms:modified>
</cp:coreProperties>
</file>