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purl.oclc.org/ooxml/officeDocument/relationships/metadata/thumbnail" Target="docProps/thumbnail.jpeg" Id="rId2" /><Relationship Type="http://purl.oclc.org/ooxml/officeDocument/relationships/officeDocument" Target="ppt/presentation.xml" Id="rId1" /><Relationship Type="http://purl.oclc.org/ooxml/officeDocument/relationships/extendedProperties" Target="docProps/app.xml" Id="rId4" 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erverZoom="22500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>
    <p:restoredLeft sz="15620"/>
    <p:restoredTop sz="94660"/>
  </p:normalViewPr>
  <p:slideViewPr>
    <p:cSldViewPr>
      <p:cViewPr varScale="1">
        <p:scale>
          <a:sx n="22" d="100"/>
          <a:sy n="22" d="100"/>
        </p:scale>
        <p:origin x="-18" y="-12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&#65279;<?xml version="1.0" encoding="utf-8"?><Relationships xmlns="http://schemas.openxmlformats.org/package/2006/relationships"><Relationship Type="http://purl.oclc.org/ooxml/officeDocument/relationships/presProps" Target="presProps.xml" Id="rId3" /><Relationship Type="http://purl.oclc.org/ooxml/officeDocument/relationships/slide" Target="slides/slide1.xml" Id="rId2" /><Relationship Type="http://purl.oclc.org/ooxml/officeDocument/relationships/slideMaster" Target="slideMasters/slideMaster1.xml" Id="rId1" /><Relationship Type="http://purl.oclc.org/ooxml/officeDocument/relationships/tableStyles" Target="tableStyles.xml" Id="rId6" /><Relationship Type="http://purl.oclc.org/ooxml/officeDocument/relationships/theme" Target="theme/theme1.xml" Id="rId5" /><Relationship Type="http://purl.oclc.org/ooxml/officeDocument/relationships/viewProps" Target="viewProps.xml" Id="rId4" /></Relationships>
</file>

<file path=ppt/slideLayouts/_rels/slideLayout1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10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11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3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4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8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E8E6E-B0ED-420B-BB98-2A74E00EF2FD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60C38-1090-4062-A26C-95CBB77589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E8E6E-B0ED-420B-BB98-2A74E00EF2FD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60C38-1090-4062-A26C-95CBB77589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E8E6E-B0ED-420B-BB98-2A74E00EF2FD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60C38-1090-4062-A26C-95CBB77589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E8E6E-B0ED-420B-BB98-2A74E00EF2FD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60C38-1090-4062-A26C-95CBB77589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E8E6E-B0ED-420B-BB98-2A74E00EF2FD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60C38-1090-4062-A26C-95CBB77589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E8E6E-B0ED-420B-BB98-2A74E00EF2FD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60C38-1090-4062-A26C-95CBB77589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E8E6E-B0ED-420B-BB98-2A74E00EF2FD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60C38-1090-4062-A26C-95CBB77589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E8E6E-B0ED-420B-BB98-2A74E00EF2FD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60C38-1090-4062-A26C-95CBB77589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E8E6E-B0ED-420B-BB98-2A74E00EF2FD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60C38-1090-4062-A26C-95CBB77589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E8E6E-B0ED-420B-BB98-2A74E00EF2FD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60C38-1090-4062-A26C-95CBB77589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E8E6E-B0ED-420B-BB98-2A74E00EF2FD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60C38-1090-4062-A26C-95CBB77589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purl.oclc.org/ooxml/officeDocument/relationships/slideLayout" Target="../slideLayouts/slideLayout8.xml" Id="rId8" /><Relationship Type="http://purl.oclc.org/ooxml/officeDocument/relationships/slideLayout" Target="../slideLayouts/slideLayout3.xml" Id="rId3" /><Relationship Type="http://purl.oclc.org/ooxml/officeDocument/relationships/slideLayout" Target="../slideLayouts/slideLayout7.xml" Id="rId7" /><Relationship Type="http://purl.oclc.org/ooxml/officeDocument/relationships/theme" Target="../theme/theme1.xml" Id="rId12" /><Relationship Type="http://purl.oclc.org/ooxml/officeDocument/relationships/slideLayout" Target="../slideLayouts/slideLayout2.xml" Id="rId2" /><Relationship Type="http://purl.oclc.org/ooxml/officeDocument/relationships/slideLayout" Target="../slideLayouts/slideLayout1.xml" Id="rId1" /><Relationship Type="http://purl.oclc.org/ooxml/officeDocument/relationships/slideLayout" Target="../slideLayouts/slideLayout6.xml" Id="rId6" /><Relationship Type="http://purl.oclc.org/ooxml/officeDocument/relationships/slideLayout" Target="../slideLayouts/slideLayout11.xml" Id="rId11" /><Relationship Type="http://purl.oclc.org/ooxml/officeDocument/relationships/slideLayout" Target="../slideLayouts/slideLayout5.xml" Id="rId5" /><Relationship Type="http://purl.oclc.org/ooxml/officeDocument/relationships/slideLayout" Target="../slideLayouts/slideLayout10.xml" Id="rId10" /><Relationship Type="http://purl.oclc.org/ooxml/officeDocument/relationships/slideLayout" Target="../slideLayouts/slideLayout4.xml" Id="rId4" /><Relationship Type="http://purl.oclc.org/ooxml/officeDocument/relationships/slideLayout" Target="../slideLayouts/slideLayout9.xml" Id="rId9" 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E8E6E-B0ED-420B-BB98-2A74E00EF2FD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60C38-1090-4062-A26C-95CBB77589D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purl.oclc.org/ooxml/officeDocument/relationships/slideLayout" Target="../slideLayouts/slideLayout1.xml" Id="rId1" 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purl.oclc.org/ooxml/officeDocument/extendedProperties" xmlns:vt="http://purl.oclc.org/ooxml/officeDocument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Hiral Patel</dc:creator>
  <cp:lastModifiedBy>Office Automation Limited Client</cp:lastModifiedBy>
  <cp:revision>1</cp:revision>
  <dcterms:created xsi:type="dcterms:W3CDTF">2008-01-31T21:38:14Z</dcterms:created>
  <dcterms:modified xsi:type="dcterms:W3CDTF">2010-09-24T10:13:11Z</dcterms:modified>
</cp:coreProperties>
</file>