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2A85-A6B2-4426-9F10-A7EC3EB3C81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A699-9B0F-4B38-995C-FCBB8C12D4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447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</a:t>
            </a:r>
            <a:r>
              <a:rPr lang="en-US" kern="1500" spc="-400000" dirty="0" smtClean="0"/>
              <a:t>character spacing </a:t>
            </a:r>
            <a:r>
              <a:rPr lang="en-US" dirty="0" smtClean="0"/>
              <a:t>test.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2008-02-06T18:02:03Z</dcterms:created>
  <dcterms:modified xsi:type="dcterms:W3CDTF">2010-09-24T10:09:09Z</dcterms:modified>
</cp:coreProperties>
</file>