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2CE-C939-48AB-A54B-318CAB8776E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05F-971C-46B2-9EFB-F715B141CD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2CE-C939-48AB-A54B-318CAB8776E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05F-971C-46B2-9EFB-F715B141CD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2CE-C939-48AB-A54B-318CAB8776E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05F-971C-46B2-9EFB-F715B141CD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2CE-C939-48AB-A54B-318CAB8776E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05F-971C-46B2-9EFB-F715B141CD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2CE-C939-48AB-A54B-318CAB8776E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05F-971C-46B2-9EFB-F715B141CD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2CE-C939-48AB-A54B-318CAB8776E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05F-971C-46B2-9EFB-F715B141CD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2CE-C939-48AB-A54B-318CAB8776E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05F-971C-46B2-9EFB-F715B141CD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2CE-C939-48AB-A54B-318CAB8776E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05F-971C-46B2-9EFB-F715B141CD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2CE-C939-48AB-A54B-318CAB8776E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05F-971C-46B2-9EFB-F715B141CD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2CE-C939-48AB-A54B-318CAB8776E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05F-971C-46B2-9EFB-F715B141CD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02CE-C939-48AB-A54B-318CAB8776E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805F-971C-46B2-9EFB-F715B141CD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202CE-C939-48AB-A54B-318CAB8776E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F805F-971C-46B2-9EFB-F715B141CD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1600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dottedHeavy" dirty="0" smtClean="0"/>
              <a:t>This is text that is underlined.</a:t>
            </a:r>
            <a:endParaRPr lang="en-US" u="sng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0</TotalTime>
  <Words>7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Dimmick</dc:creator>
  <cp:lastModifiedBy>Office Automation Limited Client</cp:lastModifiedBy>
  <cp:revision>1</cp:revision>
  <dcterms:created xsi:type="dcterms:W3CDTF">2008-02-05T18:10:42Z</dcterms:created>
  <dcterms:modified xsi:type="dcterms:W3CDTF">2010-09-24T10:09:40Z</dcterms:modified>
</cp:coreProperties>
</file>