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purl.oclc.org/ooxml/officeDocument/relationships/metadata/thumbnail" Target="docProps/thumbnail.jpeg" Id="rId2" /><Relationship Type="http://purl.oclc.org/ooxml/officeDocument/relationships/officeDocument" Target="ppt/presentation.xml" Id="rId1" /><Relationship Type="http://purl.oclc.org/ooxml/officeDocument/relationships/extendedProperties" Target="docProps/app.xml" Id="rId4" 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purl.oclc.org/ooxml/officeDocument/relationships/presProps" Target="presProps.xml" Id="rId3" /><Relationship Type="http://purl.oclc.org/ooxml/officeDocument/relationships/slide" Target="slides/slide1.xml" Id="rId2" /><Relationship Type="http://purl.oclc.org/ooxml/officeDocument/relationships/slideMaster" Target="slideMasters/slideMaster1.xml" Id="rId1" /><Relationship Type="http://purl.oclc.org/ooxml/officeDocument/relationships/tableStyles" Target="tableStyles.xml" Id="rId6" /><Relationship Type="http://purl.oclc.org/ooxml/officeDocument/relationships/theme" Target="theme/theme1.xml" Id="rId5" /><Relationship Type="http://purl.oclc.org/ooxml/officeDocument/relationships/viewProps" Target="viewProps.xml" Id="rId4" /></Relationships>
</file>

<file path=ppt/slideLayouts/_rels/slideLayout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purl.oclc.org/ooxml/officeDocument/relationships/slideMaster" Target="../slideMasters/slideMaster1.xml" Id="rId1" 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8065-E697-4A69-90F8-8E4DD0266B8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54F-855C-4279-BDB7-47E6B8D48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8065-E697-4A69-90F8-8E4DD0266B8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54F-855C-4279-BDB7-47E6B8D48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8065-E697-4A69-90F8-8E4DD0266B8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54F-855C-4279-BDB7-47E6B8D48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8065-E697-4A69-90F8-8E4DD0266B8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54F-855C-4279-BDB7-47E6B8D48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8065-E697-4A69-90F8-8E4DD0266B8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54F-855C-4279-BDB7-47E6B8D48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8065-E697-4A69-90F8-8E4DD0266B8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54F-855C-4279-BDB7-47E6B8D48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8065-E697-4A69-90F8-8E4DD0266B8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54F-855C-4279-BDB7-47E6B8D48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8065-E697-4A69-90F8-8E4DD0266B8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54F-855C-4279-BDB7-47E6B8D48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8065-E697-4A69-90F8-8E4DD0266B8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54F-855C-4279-BDB7-47E6B8D48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8065-E697-4A69-90F8-8E4DD0266B8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54F-855C-4279-BDB7-47E6B8D48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B8065-E697-4A69-90F8-8E4DD0266B8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F54F-855C-4279-BDB7-47E6B8D48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purl.oclc.org/ooxml/officeDocument/relationships/slideLayout" Target="../slideLayouts/slideLayout8.xml" Id="rId8" /><Relationship Type="http://purl.oclc.org/ooxml/officeDocument/relationships/slideLayout" Target="../slideLayouts/slideLayout3.xml" Id="rId3" /><Relationship Type="http://purl.oclc.org/ooxml/officeDocument/relationships/slideLayout" Target="../slideLayouts/slideLayout7.xml" Id="rId7" /><Relationship Type="http://purl.oclc.org/ooxml/officeDocument/relationships/theme" Target="../theme/theme1.xml" Id="rId12" /><Relationship Type="http://purl.oclc.org/ooxml/officeDocument/relationships/slideLayout" Target="../slideLayouts/slideLayout2.xml" Id="rId2" /><Relationship Type="http://purl.oclc.org/ooxml/officeDocument/relationships/slideLayout" Target="../slideLayouts/slideLayout1.xml" Id="rId1" /><Relationship Type="http://purl.oclc.org/ooxml/officeDocument/relationships/slideLayout" Target="../slideLayouts/slideLayout6.xml" Id="rId6" /><Relationship Type="http://purl.oclc.org/ooxml/officeDocument/relationships/slideLayout" Target="../slideLayouts/slideLayout11.xml" Id="rId11" /><Relationship Type="http://purl.oclc.org/ooxml/officeDocument/relationships/slideLayout" Target="../slideLayouts/slideLayout5.xml" Id="rId5" /><Relationship Type="http://purl.oclc.org/ooxml/officeDocument/relationships/slideLayout" Target="../slideLayouts/slideLayout10.xml" Id="rId10" /><Relationship Type="http://purl.oclc.org/ooxml/officeDocument/relationships/slideLayout" Target="../slideLayouts/slideLayout4.xml" Id="rId4" /><Relationship Type="http://purl.oclc.org/ooxml/officeDocument/relationships/slideLayout" Target="../slideLayouts/slideLayout9.xml" Id="rId9" 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B8065-E697-4A69-90F8-8E4DD0266B83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8F54F-855C-4279-BDB7-47E6B8D483F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purl.oclc.org/ooxml/officeDocument/relationships/slideLayout" Target="../slideLayouts/slideLayout1.xml" Id="rId1" 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1600200"/>
            <a:ext cx="2438400" cy="2057400"/>
          </a:xfrm>
          <a:prstGeom prst="rect">
            <a:avLst/>
          </a:prstGeom>
          <a:noFill/>
        </p:spPr>
        <p:txBody>
          <a:bodyPr vertOverflow="ellipsis" vert="wordArtVert" wrap="square" rtlCol="0">
            <a:noAutofit/>
          </a:bodyPr>
          <a:lstStyle/>
          <a:p>
            <a:r>
              <a:rPr lang="en-US" dirty="0" smtClean="0"/>
              <a:t>Text will overflow at some point in this shape which is really strange.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otalTime>2</TotalTime>
  <Words>14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Dimmick</dc:creator>
  <cp:lastModifiedBy>Office Automation Limited Client</cp:lastModifiedBy>
  <cp:revision>2</cp:revision>
  <dcterms:created xsi:type="dcterms:W3CDTF">2008-02-05T16:45:10Z</dcterms:created>
  <dcterms:modified xsi:type="dcterms:W3CDTF">2010-09-24T10:10:04Z</dcterms:modified>
</cp:coreProperties>
</file>