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81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矩形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6CB79923-0106-45FE-9CB3-27BD91A8EC17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4" name="矩形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矩形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2CB23BD-9FD7-4860-9E4D-6E215D8D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矩形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EE65F26B-E8E0-4473-A9C3-03D1DDD55BCB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4" name="矩形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矩形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 altLang="en-US" smtClean="0"/>
              <a:t>按一下以编辑母片</a:t>
            </a:r>
            <a:endParaRPr lang="zh-TW" altLang="en-US" smtClean="0"/>
          </a:p>
          <a:p>
            <a:pPr lvl="1"/>
            <a:r>
              <a:rPr lang="zh-TW" altLang="en-US" smtClean="0"/>
              <a:t>第二层</a:t>
            </a:r>
          </a:p>
          <a:p>
            <a:pPr lvl="2"/>
            <a:r>
              <a:rPr lang="zh-TW" altLang="en-US" smtClean="0"/>
              <a:t>第三层</a:t>
            </a:r>
          </a:p>
          <a:p>
            <a:pPr lvl="3"/>
            <a:r>
              <a:rPr lang="zh-TW" altLang="en-US" smtClean="0"/>
              <a:t>第四层</a:t>
            </a:r>
          </a:p>
          <a:p>
            <a:pPr lvl="4"/>
            <a:r>
              <a:rPr lang="zh-TW" altLang="en-US" smtClean="0"/>
              <a:t>第五层</a:t>
            </a:r>
            <a:endParaRPr lang="en-US"/>
          </a:p>
        </p:txBody>
      </p:sp>
      <p:sp>
        <p:nvSpPr>
          <p:cNvPr id="6" name="矩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矩形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88D5CCCF-B5A5-468A-AF69-28C24C610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矩形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5CCCF-B5A5-468A-AF69-28C24C6101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案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圖案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圖案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5CCCF-B5A5-468A-AF69-28C24C61015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案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圖案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圖案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5CCCF-B5A5-468A-AF69-28C24C61015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案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圖案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圖案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5CCCF-B5A5-468A-AF69-28C24C6101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案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圖案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圖案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5CCCF-B5A5-468A-AF69-28C24C6101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按一下以编辑样式</a:t>
            </a:r>
            <a:endParaRPr lang="en-US"/>
          </a:p>
        </p:txBody>
      </p:sp>
      <p:sp>
        <p:nvSpPr>
          <p:cNvPr id="3" name="矩形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按一下以编辑母片副标题样式</a:t>
            </a:r>
            <a:endParaRPr lang="en-US"/>
          </a:p>
        </p:txBody>
      </p:sp>
      <p:sp>
        <p:nvSpPr>
          <p:cNvPr id="4" name="矩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97B-F449-48EB-A328-0B1DC789DB56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5" name="矩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矩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20A-CC1E-431E-ABD0-99CF0EE59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按一下以編輯樣式</a:t>
            </a:r>
            <a:endParaRPr lang="en-US"/>
          </a:p>
        </p:txBody>
      </p:sp>
      <p:sp>
        <p:nvSpPr>
          <p:cNvPr id="3" name="矩形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</a:t>
            </a:r>
            <a:endParaRPr lang="en-US"/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矩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97B-F449-48EB-A328-0B1DC789DB56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5" name="矩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矩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20A-CC1E-431E-ABD0-99CF0EE59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按一下以新增標題</a:t>
            </a:r>
            <a:endParaRPr lang="en-US"/>
          </a:p>
        </p:txBody>
      </p:sp>
      <p:sp>
        <p:nvSpPr>
          <p:cNvPr id="3" name="矩形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</a:t>
            </a:r>
            <a:endParaRPr lang="en-US"/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矩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97B-F449-48EB-A328-0B1DC789DB56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5" name="矩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矩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20A-CC1E-431E-ABD0-99CF0EE59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按一下以編輯樣式</a:t>
            </a:r>
            <a:endParaRPr lang="en-US"/>
          </a:p>
        </p:txBody>
      </p:sp>
      <p:sp>
        <p:nvSpPr>
          <p:cNvPr id="3" name="矩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</a:t>
            </a:r>
            <a:endParaRPr lang="en-US"/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矩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97B-F449-48EB-A328-0B1DC789DB56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5" name="矩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矩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20A-CC1E-431E-ABD0-99CF0EE59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按一下以編輯樣式</a:t>
            </a:r>
            <a:endParaRPr lang="en-US"/>
          </a:p>
        </p:txBody>
      </p:sp>
      <p:sp>
        <p:nvSpPr>
          <p:cNvPr id="3" name="矩形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</a:t>
            </a:r>
            <a:endParaRPr lang="en-US"/>
          </a:p>
        </p:txBody>
      </p:sp>
      <p:sp>
        <p:nvSpPr>
          <p:cNvPr id="4" name="矩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97B-F449-48EB-A328-0B1DC789DB56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5" name="矩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矩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20A-CC1E-431E-ABD0-99CF0EE59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按一下以編輯樣式</a:t>
            </a:r>
            <a:endParaRPr lang="en-US"/>
          </a:p>
        </p:txBody>
      </p:sp>
      <p:sp>
        <p:nvSpPr>
          <p:cNvPr id="3" name="矩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</a:t>
            </a:r>
            <a:endParaRPr lang="en-US"/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矩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</a:t>
            </a:r>
            <a:endParaRPr lang="en-US"/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矩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97B-F449-48EB-A328-0B1DC789DB56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6" name="矩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矩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20A-CC1E-431E-ABD0-99CF0EE59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按一下以編輯樣式</a:t>
            </a:r>
            <a:endParaRPr lang="en-US"/>
          </a:p>
        </p:txBody>
      </p:sp>
      <p:sp>
        <p:nvSpPr>
          <p:cNvPr id="3" name="矩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</a:t>
            </a:r>
            <a:endParaRPr lang="en-US"/>
          </a:p>
        </p:txBody>
      </p:sp>
      <p:sp>
        <p:nvSpPr>
          <p:cNvPr id="4" name="矩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</a:t>
            </a:r>
            <a:endParaRPr lang="en-US"/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矩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</a:t>
            </a:r>
            <a:endParaRPr lang="en-US"/>
          </a:p>
        </p:txBody>
      </p:sp>
      <p:sp>
        <p:nvSpPr>
          <p:cNvPr id="6" name="矩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</a:t>
            </a:r>
            <a:endParaRPr lang="en-US"/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矩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97B-F449-48EB-A328-0B1DC789DB56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8" name="矩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矩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20A-CC1E-431E-ABD0-99CF0EE59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按一下以編輯樣式</a:t>
            </a:r>
            <a:endParaRPr lang="en-US"/>
          </a:p>
        </p:txBody>
      </p:sp>
      <p:sp>
        <p:nvSpPr>
          <p:cNvPr id="3" name="矩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97B-F449-48EB-A328-0B1DC789DB56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4" name="矩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20A-CC1E-431E-ABD0-99CF0EE59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97B-F449-48EB-A328-0B1DC789DB56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3" name="矩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20A-CC1E-431E-ABD0-99CF0EE59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按一下以編輯樣式</a:t>
            </a:r>
            <a:endParaRPr lang="en-US"/>
          </a:p>
        </p:txBody>
      </p:sp>
      <p:sp>
        <p:nvSpPr>
          <p:cNvPr id="3" name="矩形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</a:t>
            </a:r>
            <a:endParaRPr lang="en-US"/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矩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</a:t>
            </a:r>
            <a:endParaRPr lang="en-US"/>
          </a:p>
        </p:txBody>
      </p:sp>
      <p:sp>
        <p:nvSpPr>
          <p:cNvPr id="5" name="矩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97B-F449-48EB-A328-0B1DC789DB56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6" name="矩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矩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20A-CC1E-431E-ABD0-99CF0EE59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按一下以編輯樣式</a:t>
            </a:r>
            <a:endParaRPr lang="en-US"/>
          </a:p>
        </p:txBody>
      </p:sp>
      <p:sp>
        <p:nvSpPr>
          <p:cNvPr id="3" name="矩形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矩形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</a:t>
            </a:r>
            <a:endParaRPr lang="en-US"/>
          </a:p>
        </p:txBody>
      </p:sp>
      <p:sp>
        <p:nvSpPr>
          <p:cNvPr id="5" name="矩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97B-F449-48EB-A328-0B1DC789DB56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6" name="矩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矩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E20A-CC1E-431E-ABD0-99CF0EE59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CN" altLang="en-US" smtClean="0"/>
              <a:t>按一下以编辑样式</a:t>
            </a:r>
            <a:endParaRPr lang="en-US"/>
          </a:p>
        </p:txBody>
      </p:sp>
      <p:sp>
        <p:nvSpPr>
          <p:cNvPr id="3" name="矩形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 altLang="en-US" smtClean="0"/>
              <a:t>按一下以编辑母片</a:t>
            </a:r>
            <a:endParaRPr lang="zh-TW" altLang="en-US" smtClean="0"/>
          </a:p>
          <a:p>
            <a:pPr lvl="1"/>
            <a:r>
              <a:rPr lang="zh-TW" altLang="en-US" smtClean="0"/>
              <a:t>第二层</a:t>
            </a:r>
          </a:p>
          <a:p>
            <a:pPr lvl="2"/>
            <a:r>
              <a:rPr lang="zh-TW" altLang="en-US" smtClean="0"/>
              <a:t>第三层</a:t>
            </a:r>
          </a:p>
          <a:p>
            <a:pPr lvl="3"/>
            <a:r>
              <a:rPr lang="zh-TW" altLang="en-US" smtClean="0"/>
              <a:t>第四层</a:t>
            </a:r>
          </a:p>
          <a:p>
            <a:pPr lvl="4"/>
            <a:r>
              <a:rPr lang="zh-TW" altLang="en-US" smtClean="0"/>
              <a:t>第五层</a:t>
            </a:r>
            <a:endParaRPr lang="en-US"/>
          </a:p>
        </p:txBody>
      </p:sp>
      <p:sp>
        <p:nvSpPr>
          <p:cNvPr id="4" name="矩形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B397B-F449-48EB-A328-0B1DC789DB56}" type="datetimeFigureOut">
              <a:rPr lang="en-US" smtClean="0"/>
              <a:pPr/>
              <a:t>8/30/2006</a:t>
            </a:fld>
            <a:endParaRPr lang="en-US"/>
          </a:p>
        </p:txBody>
      </p:sp>
      <p:sp>
        <p:nvSpPr>
          <p:cNvPr id="5" name="矩形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矩形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E20A-CC1E-431E-ABD0-99CF0EE59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案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中文簡繁轉換</a:t>
            </a:r>
            <a:endParaRPr lang="en-US" dirty="0"/>
          </a:p>
        </p:txBody>
      </p:sp>
      <p:sp>
        <p:nvSpPr>
          <p:cNvPr id="3" name="圖案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中文簡繁轉換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案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中文簡繁轉換</a:t>
            </a:r>
            <a:endParaRPr lang="en-US" dirty="0"/>
          </a:p>
        </p:txBody>
      </p:sp>
      <p:sp>
        <p:nvSpPr>
          <p:cNvPr id="3" name="圖案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中文簡繁轉換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案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中文簡繁轉換</a:t>
            </a:r>
            <a:endParaRPr lang="en-US" dirty="0"/>
          </a:p>
        </p:txBody>
      </p:sp>
      <p:sp>
        <p:nvSpPr>
          <p:cNvPr id="3" name="圖案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中文簡繁轉換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案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中文簡繁轉換</a:t>
            </a:r>
            <a:endParaRPr lang="en-US" dirty="0"/>
          </a:p>
        </p:txBody>
      </p:sp>
      <p:sp>
        <p:nvSpPr>
          <p:cNvPr id="3" name="圖案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中文簡繁轉換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案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中文簡繁轉換</a:t>
            </a:r>
            <a:endParaRPr lang="en-US" dirty="0"/>
          </a:p>
        </p:txBody>
      </p:sp>
      <p:sp>
        <p:nvSpPr>
          <p:cNvPr id="3" name="圖案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中文簡繁轉換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</Words>
  <Application>Microsoft Office PowerPoint</Application>
  <PresentationFormat>如螢幕大小 (4:3)</PresentationFormat>
  <Paragraphs>15</Paragraphs>
  <Slides>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Theme</vt:lpstr>
      <vt:lpstr>中文簡繁轉換</vt:lpstr>
      <vt:lpstr>中文簡繁轉換</vt:lpstr>
      <vt:lpstr>中文簡繁轉換</vt:lpstr>
      <vt:lpstr>中文簡繁轉換</vt:lpstr>
      <vt:lpstr>中文簡繁轉換</vt:lpstr>
    </vt:vector>
  </TitlesOfParts>
  <Company>MSTC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我们</dc:title>
  <dc:creator>Venia Huang</dc:creator>
  <cp:lastModifiedBy>Venia Huang</cp:lastModifiedBy>
  <cp:revision>5</cp:revision>
  <dcterms:created xsi:type="dcterms:W3CDTF">2006-04-25T03:47:45Z</dcterms:created>
  <dcterms:modified xsi:type="dcterms:W3CDTF">2006-08-30T11:22:41Z</dcterms:modified>
</cp:coreProperties>
</file>