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xlsx" ContentType="application/vnd.openxmlformats-officedocument.spreadsheetml.sheet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chart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2.3999999999999986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axId val="64841600"/>
        <c:axId val="67780608"/>
      </c:barChart>
      <c:catAx>
        <c:axId val="64841600"/>
        <c:scaling>
          <c:orientation val="minMax"/>
        </c:scaling>
        <c:axPos val="b"/>
        <c:tickLblPos val="nextTo"/>
        <c:txPr>
          <a:bodyPr/>
          <a:lstStyle/>
          <a:p>
            <a:pPr>
              <a:defRPr/>
            </a:pPr>
            <a:endParaRPr lang="en-US"/>
          </a:p>
        </c:txPr>
        <c:crossAx val="67780608"/>
        <c:crosses val="autoZero"/>
        <c:auto val="1"/>
        <c:lblAlgn val="ctr"/>
        <c:lblOffset val="100"/>
      </c:catAx>
      <c:valAx>
        <c:axId val="67780608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/>
            </a:pPr>
            <a:endParaRPr lang="en-US"/>
          </a:p>
        </c:txPr>
        <c:crossAx val="64841600"/>
        <c:crosses val="autoZero"/>
        <c:crossBetween val="between"/>
      </c:valAx>
    </c:plotArea>
    <c:legend>
      <c:legendPos val="r"/>
      <c:layout/>
      <c:txPr>
        <a:bodyPr/>
        <a:lstStyle/>
        <a:p>
          <a:pPr>
            <a:defRPr/>
          </a:pPr>
          <a:endParaRPr lang="en-US"/>
        </a:p>
      </c:txPr>
    </c:legend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458FB4-84B1-4793-8B4F-281BA4F539D9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4" name="Rectangl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62492F-3475-4719-98BC-478F08E72E7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latinLnBrk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Created in </a:t>
            </a:r>
            <a:r>
              <a:rPr lang="en-US" smtClean="0"/>
              <a:t>build </a:t>
            </a:r>
            <a:r>
              <a:rPr lang="en-US" smtClean="0"/>
              <a:t>4421, </a:t>
            </a:r>
            <a:r>
              <a:rPr lang="en-US" dirty="0" smtClean="0"/>
              <a:t>Box In </a:t>
            </a: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62492F-3475-4719-98BC-478F08E72E77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3B318-8EA9-49F1-BA53-DA452391D997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C160F-27A3-49F6-B57C-53ABD9D7AA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3B318-8EA9-49F1-BA53-DA452391D997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C160F-27A3-49F6-B57C-53ABD9D7AA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add title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3B318-8EA9-49F1-BA53-DA452391D997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C160F-27A3-49F6-B57C-53ABD9D7AA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3B318-8EA9-49F1-BA53-DA452391D997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C160F-27A3-49F6-B57C-53ABD9D7AA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3B318-8EA9-49F1-BA53-DA452391D997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C160F-27A3-49F6-B57C-53ABD9D7AA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3B318-8EA9-49F1-BA53-DA452391D997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C160F-27A3-49F6-B57C-53ABD9D7AA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3B318-8EA9-49F1-BA53-DA452391D997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C160F-27A3-49F6-B57C-53ABD9D7AA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3B318-8EA9-49F1-BA53-DA452391D997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C160F-27A3-49F6-B57C-53ABD9D7AA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3B318-8EA9-49F1-BA53-DA452391D997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C160F-27A3-49F6-B57C-53ABD9D7AA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3B318-8EA9-49F1-BA53-DA452391D997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C160F-27A3-49F6-B57C-53ABD9D7AA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3B318-8EA9-49F1-BA53-DA452391D997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C160F-27A3-49F6-B57C-53ABD9D7AA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3B318-8EA9-49F1-BA53-DA452391D997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7C160F-27A3-49F6-B57C-53ABD9D7AA1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latinLnBrk="0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latinLnBrk="0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latinLnBrk="0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latinLnBrk="0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latinLnBrk="0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latinLnBrk="0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Chart (2D) + Box In </a:t>
            </a:r>
            <a:r>
              <a:rPr lang="en-US" smtClean="0"/>
              <a:t>(by element </a:t>
            </a:r>
            <a:r>
              <a:rPr lang="en-US" dirty="0" smtClean="0"/>
              <a:t>in category)</a:t>
            </a:r>
            <a:endParaRPr lang="en-US" dirty="0"/>
          </a:p>
        </p:txBody>
      </p:sp>
      <p:graphicFrame>
        <p:nvGraphicFramePr>
          <p:cNvPr id="6" name="Chart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0" categoryIdx="0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">
                                            <p:graphicEl>
                                              <a:chart seriesIdx="0" categoryIdx="0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1" categoryIdx="0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">
                                            <p:graphicEl>
                                              <a:chart seriesIdx="1" categoryIdx="0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2" categoryIdx="0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6">
                                            <p:graphicEl>
                                              <a:chart seriesIdx="2" categoryIdx="0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0" categoryIdx="1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6">
                                            <p:graphicEl>
                                              <a:chart seriesIdx="0" categoryIdx="1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1" categoryIdx="1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6">
                                            <p:graphicEl>
                                              <a:chart seriesIdx="1" categoryIdx="1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2" categoryIdx="1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6">
                                            <p:graphicEl>
                                              <a:chart seriesIdx="2" categoryIdx="1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0" categoryIdx="2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6">
                                            <p:graphicEl>
                                              <a:chart seriesIdx="0" categoryIdx="2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1" categoryIdx="2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6">
                                            <p:graphicEl>
                                              <a:chart seriesIdx="1" categoryIdx="2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2" categoryIdx="2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6">
                                            <p:graphicEl>
                                              <a:chart seriesIdx="2" categoryIdx="2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0" categoryIdx="3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6">
                                            <p:graphicEl>
                                              <a:chart seriesIdx="0" categoryIdx="3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1" categoryIdx="3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6">
                                            <p:graphicEl>
                                              <a:chart seriesIdx="1" categoryIdx="3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2" categoryIdx="3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6">
                                            <p:graphicEl>
                                              <a:chart seriesIdx="2" categoryIdx="3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Chart bld="categoryEl"/>
        </p:bldSub>
      </p:bldGraphic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21</Words>
  <Application>Microsoft Office PowerPoint</Application>
  <PresentationFormat>On-screen Show (4:3)</PresentationFormat>
  <Paragraphs>3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Chart (2D) + Box In (by element in category)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Chart (2D)</dc:title>
  <dc:creator>officese</dc:creator>
  <cp:lastModifiedBy>GPU Test Lab</cp:lastModifiedBy>
  <cp:revision>6</cp:revision>
  <dcterms:created xsi:type="dcterms:W3CDTF">2006-07-06T22:23:11Z</dcterms:created>
  <dcterms:modified xsi:type="dcterms:W3CDTF">2006-08-28T23:22:52Z</dcterms:modified>
</cp:coreProperties>
</file>