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chart>
    <c:view3D>
      <c:perspective val="30"/>
    </c:view3D>
    <c:plotArea>
      <c:layout/>
      <c:bar3DChart>
        <c:barDir val="col"/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2.399999999999999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hape val="box"/>
        <c:axId val="79100160"/>
        <c:axId val="79118336"/>
        <c:axId val="77276480"/>
      </c:bar3DChart>
      <c:catAx>
        <c:axId val="79100160"/>
        <c:scaling>
          <c:orientation val="minMax"/>
        </c:scaling>
        <c:axPos val="b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79118336"/>
        <c:crosses val="autoZero"/>
        <c:auto val="1"/>
        <c:lblAlgn val="ctr"/>
        <c:lblOffset val="100"/>
      </c:catAx>
      <c:valAx>
        <c:axId val="7911833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79100160"/>
        <c:crosses val="autoZero"/>
        <c:crossBetween val="between"/>
      </c:valAx>
      <c:serAx>
        <c:axId val="77276480"/>
        <c:scaling>
          <c:orientation val="minMax"/>
        </c:scaling>
        <c:axPos val="b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79118336"/>
        <c:crosses val="autoZero"/>
      </c:serAx>
    </c:plotArea>
    <c:legend>
      <c:legendPos val="r"/>
      <c:layout/>
      <c:txPr>
        <a:bodyPr/>
        <a:lstStyle/>
        <a:p>
          <a:pPr>
            <a:defRPr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58FB4-84B1-4793-8B4F-281BA4F539D9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2492F-3475-4719-98BC-478F08E72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2492F-3475-4719-98BC-478F08E72E7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(3D_Column)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Chart (3D_Column)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(2D)</dc:title>
  <dc:creator>officese</dc:creator>
  <cp:lastModifiedBy>GPU Test Lab</cp:lastModifiedBy>
  <cp:revision>3</cp:revision>
  <dcterms:created xsi:type="dcterms:W3CDTF">2006-07-06T22:23:11Z</dcterms:created>
  <dcterms:modified xsi:type="dcterms:W3CDTF">2006-08-28T23:23:32Z</dcterms:modified>
</cp:coreProperties>
</file>