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2.3999999999999986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79295616"/>
        <c:axId val="79297152"/>
        <c:axId val="53072320"/>
      </c:bar3DChart>
      <c:catAx>
        <c:axId val="79295616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9297152"/>
        <c:crosses val="autoZero"/>
        <c:auto val="1"/>
        <c:lblAlgn val="ctr"/>
        <c:lblOffset val="100"/>
      </c:catAx>
      <c:valAx>
        <c:axId val="79297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9295616"/>
        <c:crosses val="autoZero"/>
        <c:crossBetween val="between"/>
      </c:valAx>
      <c:serAx>
        <c:axId val="53072320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9297152"/>
        <c:crosses val="autoZero"/>
      </c:ser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In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Chart (3D_Column) </a:t>
            </a:r>
            <a:r>
              <a:rPr lang="en-US" dirty="0" smtClean="0"/>
              <a:t>+ Box In (by element in category)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(3D_Column) + Box In (by element in category)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7</cp:revision>
  <dcterms:created xsi:type="dcterms:W3CDTF">2006-07-06T22:23:11Z</dcterms:created>
  <dcterms:modified xsi:type="dcterms:W3CDTF">2006-08-28T23:25:25Z</dcterms:modified>
</cp:coreProperties>
</file>