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9824-4EBC-4313-8EEF-8EABDAB2AD4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BE54B-22B2-4F4D-A0A8-025BC1B7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BE54B-22B2-4F4D-A0A8-025BC1B7A6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Table (4 times of the data as in the table in Table_Small.pptx)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Major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Minor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Cambria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Calibri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Atrium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Metro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Consolas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Corbel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Concourse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Civic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 New Roman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Cambria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Calibri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Atrium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Metro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Consolas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Corbel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Concourse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Civic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 New Roman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Cambria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Calibri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Atrium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Metro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Consolas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Corbel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Concourse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Civic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 New Roman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Cambria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Calibri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Atrium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Rockwell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Metro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Consolas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Corbel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Concourse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Civic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Arial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 New Roman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On-screen Show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Large Table (4 times of the data as in the table in Table_Small.pptx)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Table</dc:title>
  <dc:creator>officese</dc:creator>
  <cp:lastModifiedBy>GPU Test Lab</cp:lastModifiedBy>
  <cp:revision>4</cp:revision>
  <dcterms:created xsi:type="dcterms:W3CDTF">2006-07-06T19:03:32Z</dcterms:created>
  <dcterms:modified xsi:type="dcterms:W3CDTF">2006-08-28T23:28:47Z</dcterms:modified>
</cp:coreProperties>
</file>