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C019B7-2455-4319-B67F-7E7D93F29BFB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4" name="Rectangl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5211A3-EC24-4C3A-B43E-4B587AD008A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latinLnBrk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Created in </a:t>
            </a:r>
            <a:r>
              <a:rPr lang="en-US" smtClean="0"/>
              <a:t>build </a:t>
            </a:r>
            <a:r>
              <a:rPr lang="en-US" smtClean="0"/>
              <a:t>4421</a:t>
            </a: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5211A3-EC24-4C3A-B43E-4B587AD008A7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870A9-CA1C-4482-B327-A0A300D490B7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152EF-59D8-4B2D-A48D-C50E1B314C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870A9-CA1C-4482-B327-A0A300D490B7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152EF-59D8-4B2D-A48D-C50E1B314C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add title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870A9-CA1C-4482-B327-A0A300D490B7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152EF-59D8-4B2D-A48D-C50E1B314C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870A9-CA1C-4482-B327-A0A300D490B7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152EF-59D8-4B2D-A48D-C50E1B314C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870A9-CA1C-4482-B327-A0A300D490B7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152EF-59D8-4B2D-A48D-C50E1B314C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870A9-CA1C-4482-B327-A0A300D490B7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152EF-59D8-4B2D-A48D-C50E1B314C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870A9-CA1C-4482-B327-A0A300D490B7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152EF-59D8-4B2D-A48D-C50E1B314C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870A9-CA1C-4482-B327-A0A300D490B7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152EF-59D8-4B2D-A48D-C50E1B314C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870A9-CA1C-4482-B327-A0A300D490B7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152EF-59D8-4B2D-A48D-C50E1B314C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870A9-CA1C-4482-B327-A0A300D490B7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152EF-59D8-4B2D-A48D-C50E1B314C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870A9-CA1C-4482-B327-A0A300D490B7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152EF-59D8-4B2D-A48D-C50E1B314C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1870A9-CA1C-4482-B327-A0A300D490B7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C152EF-59D8-4B2D-A48D-C50E1B314C2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latinLnBrk="0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latinLnBrk="0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latinLnBrk="0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latinLnBrk="0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latinLnBrk="0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latinLnBrk="0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Text: 200 characters</a:t>
            </a:r>
            <a:endParaRPr lang="en-US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  <p:sp>
        <p:nvSpPr>
          <p:cNvPr id="5" name="Rectangle 4"/>
          <p:cNvSpPr>
            <a:spLocks noGrp="1"/>
          </p:cNvSpPr>
          <p:nvPr>
            <p:ph idx="1"/>
          </p:nvPr>
        </p:nvSpPr>
        <p:spPr/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29% of slides created in a typical PowerPoint presentation contain only text</a:t>
            </a:r>
          </a:p>
          <a:p>
            <a:r>
              <a:rPr lang="en-US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The percentage have gone down in recent years, more people are using graphics</a:t>
            </a:r>
          </a:p>
          <a:p>
            <a:r>
              <a:rPr lang="en-US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Title and bullet layout is the most popular layout chosen</a:t>
            </a:r>
            <a:endParaRPr lang="en-US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46</Words>
  <Application>Microsoft Office PowerPoint</Application>
  <PresentationFormat>On-screen Show (4:3)</PresentationFormat>
  <Paragraphs>6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Text: 200 characters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Text: 100 characters</dc:title>
  <dc:creator>officese</dc:creator>
  <cp:lastModifiedBy>GPU Test Lab</cp:lastModifiedBy>
  <cp:revision>5</cp:revision>
  <dcterms:created xsi:type="dcterms:W3CDTF">2006-07-06T22:20:04Z</dcterms:created>
  <dcterms:modified xsi:type="dcterms:W3CDTF">2006-08-28T23:29:42Z</dcterms:modified>
</cp:coreProperties>
</file>