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r>
              <a:rPr lang="en-US" dirty="0" smtClean="0"/>
              <a:t>Format WordArt Dialog | </a:t>
            </a:r>
          </a:p>
          <a:p>
            <a:r>
              <a:rPr lang="en-US" dirty="0" smtClean="0"/>
              <a:t>	3-D Format | Depth: color set, and Depth = 10 pt </a:t>
            </a:r>
          </a:p>
          <a:p>
            <a:r>
              <a:rPr lang="en-US" dirty="0" smtClean="0"/>
              <a:t>	3-D</a:t>
            </a:r>
            <a:r>
              <a:rPr lang="en-US" baseline="0" dirty="0" smtClean="0"/>
              <a:t> Rotation |  Rotation | Y = 30 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Text: 100 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smtClean="0"/>
              <a:t>The percentage 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3</cp:revision>
  <dcterms:created xsi:type="dcterms:W3CDTF">2006-07-06T22:20:04Z</dcterms:created>
  <dcterms:modified xsi:type="dcterms:W3CDTF">2006-08-28T23:30:01Z</dcterms:modified>
</cp:coreProperties>
</file>