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019B7-2455-4319-B67F-7E7D93F29BF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1A3-EC24-4C3A-B43E-4B587AD00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4421, </a:t>
            </a:r>
            <a:r>
              <a:rPr lang="en-US" dirty="0" smtClean="0"/>
              <a:t>Text_withExtrusion_200chars+Animation (Fly In, by letter).</a:t>
            </a:r>
            <a:r>
              <a:rPr lang="en-US" dirty="0" err="1" smtClean="0"/>
              <a:t>pptx</a:t>
            </a:r>
            <a:endParaRPr lang="en-US" dirty="0" smtClean="0"/>
          </a:p>
          <a:p>
            <a:r>
              <a:rPr lang="en-US" dirty="0" smtClean="0"/>
              <a:t>Format WordArt Dialog | </a:t>
            </a:r>
          </a:p>
          <a:p>
            <a:r>
              <a:rPr lang="en-US" dirty="0" smtClean="0"/>
              <a:t>	3-D Format | Depth: color set, and Depth = 10 pt </a:t>
            </a:r>
          </a:p>
          <a:p>
            <a:r>
              <a:rPr lang="en-US" dirty="0" smtClean="0"/>
              <a:t>	3-D</a:t>
            </a:r>
            <a:r>
              <a:rPr lang="en-US" baseline="0" dirty="0" smtClean="0"/>
              <a:t> Rotation |  Rotation | Y = 30  degree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1A3-EC24-4C3A-B43E-4B587AD008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>
                <a:rot lat="1800000" lon="0" rev="0"/>
              </a:camera>
              <a:lightRig rig="threePt" dir="t"/>
            </a:scene3d>
            <a:sp3d extrusionH="127000">
              <a:extrusionClr>
                <a:schemeClr val="accent2"/>
              </a:extrusionClr>
            </a:sp3d>
          </a:bodyPr>
          <a:lstStyle/>
          <a:p>
            <a:r>
              <a:rPr lang="en-US" dirty="0" smtClean="0"/>
              <a:t>Text</a:t>
            </a:r>
            <a:r>
              <a:rPr lang="en-US" smtClean="0"/>
              <a:t>: 200 </a:t>
            </a:r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  <a:scene3d>
              <a:camera prst="orthographicFront">
                <a:rot lat="1800000" lon="0" rev="0"/>
              </a:camera>
              <a:lightRig rig="threePt" dir="t"/>
            </a:scene3d>
            <a:sp3d extrusionH="127000">
              <a:extrusionClr>
                <a:schemeClr val="accent2"/>
              </a:extrusionClr>
            </a:sp3d>
          </a:bodyPr>
          <a:lstStyle/>
          <a:p>
            <a:r>
              <a:rPr lang="en-US" dirty="0" smtClean="0"/>
              <a:t>29% of slides created in a typical PowerPoint presentation contain only text</a:t>
            </a:r>
          </a:p>
          <a:p>
            <a:r>
              <a:rPr lang="en-US" dirty="0" smtClean="0"/>
              <a:t>The percentage have gone down in recent years, more people are using graphics</a:t>
            </a:r>
          </a:p>
          <a:p>
            <a:r>
              <a:rPr lang="en-US" dirty="0" smtClean="0"/>
              <a:t>Title and bullet layout is the most popular layout chosen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60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Text: 200 characters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Text: 100 characters</dc:title>
  <dc:creator>officese</dc:creator>
  <cp:lastModifiedBy>GPU Test Lab</cp:lastModifiedBy>
  <cp:revision>8</cp:revision>
  <dcterms:created xsi:type="dcterms:W3CDTF">2006-07-06T22:20:04Z</dcterms:created>
  <dcterms:modified xsi:type="dcterms:W3CDTF">2006-08-28T23:31:03Z</dcterms:modified>
</cp:coreProperties>
</file>