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5A74-A013-47DE-A87B-639F2106C2D1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0EC9-D77C-4A28-A232-A161B1C1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295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43200" algn="l"/>
                <a:tab pos="3657600" algn="dec"/>
                <a:tab pos="4572000" algn="ctr"/>
                <a:tab pos="5486400" algn="r"/>
              </a:tabLst>
            </a:pPr>
            <a:r>
              <a:rPr lang="en-US" dirty="0" smtClean="0"/>
              <a:t>Some text	and some tabs	more text</a:t>
            </a:r>
          </a:p>
          <a:p>
            <a:pPr>
              <a:tabLst>
                <a:tab pos="2743200" algn="l"/>
                <a:tab pos="3657600" algn="dec"/>
                <a:tab pos="4572000" algn="ctr"/>
                <a:tab pos="5486400" algn="r"/>
              </a:tabLst>
            </a:pPr>
            <a:r>
              <a:rPr lang="en-US" dirty="0" smtClean="0"/>
              <a:t>A new line and 	a tab	the	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Jinghua Dong (CS&amp;S)</cp:lastModifiedBy>
  <cp:revision>2</cp:revision>
  <dcterms:created xsi:type="dcterms:W3CDTF">2008-02-05T21:37:54Z</dcterms:created>
  <dcterms:modified xsi:type="dcterms:W3CDTF">2009-10-14T01:30:22Z</dcterms:modified>
</cp:coreProperties>
</file>