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3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handoutMaster" Target="handoutMasters/handoutMaster1.xml" Id="rId3" /><Relationship Type="http://purl.oclc.org/ooxml/officeDocument/relationships/tableStyles" Target="tableStyles.xml" Id="rId7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heme" Target="theme/theme1.xml" Id="rId6" /><Relationship Type="http://purl.oclc.org/ooxml/officeDocument/relationships/viewProps" Target="viewProps.xml" Id="rId5" /><Relationship Type="http://purl.oclc.org/ooxml/officeDocument/relationships/presProps" Target="presProps.xml" Id="rId4" /></Relationships>
</file>

<file path=ppt/handoutMasters/_rels/handoutMaster1.xml.rels>&#65279;<?xml version="1.0" encoding="utf-8"?><Relationships xmlns="http://schemas.openxmlformats.org/package/2006/relationships"><Relationship Type="http://purl.oclc.org/ooxml/officeDocument/relationships/theme" Target="../theme/theme2.xml" Id="rId1" 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D7584-2D63-46D1-AE7E-555E856E6CC9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DBDE-FE8E-4B10-9E2C-E81769B164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6866"/>
      </p:ext>
    </p:extLst>
  </p:cSld>
  <p:clrMap bg1="accent3" tx1="accent3" bg2="accent3" tx2="accent3" accent1="accent3" accent2="accent3" accent3="accent3" accent4="accent3" accent5="accent3" accent6="accent3" hlink="accent3" folHlink="accent3"/>
</p:handoutMaster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E5FC-CAD6-40B8-9141-F2DAA945D4D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2274-463D-4FA9-893C-0634050011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 name="Office Theme">
  <a:themeElements>
    <a:clrScheme name="Accent1">
      <a:dk1>
        <a:srgbClr val="4F81BD"/>
      </a:dk1>
      <a:lt1>
        <a:srgbClr val="4F81BD"/>
      </a:lt1>
      <a:dk2>
        <a:srgbClr val="4F81BD"/>
      </a:dk2>
      <a:lt2>
        <a:srgbClr val="4F81BD"/>
      </a:lt2>
      <a:accent1>
        <a:srgbClr val="4F81BD"/>
      </a:accent1>
      <a:accent2>
        <a:srgbClr val="4F81BD"/>
      </a:accent2>
      <a:accent3>
        <a:srgbClr val="4F81BD"/>
      </a:accent3>
      <a:accent4>
        <a:srgbClr val="4F81BD"/>
      </a:accent4>
      <a:accent5>
        <a:srgbClr val="4F81BD"/>
      </a:accent5>
      <a:accent6>
        <a:srgbClr val="4F81BD"/>
      </a:accent6>
      <a:hlink>
        <a:srgbClr val="4F81BD"/>
      </a:hlink>
      <a:folHlink>
        <a:srgbClr val="4F81B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Ko</dc:creator>
  <cp:lastModifiedBy>Office Automation Limited Client</cp:lastModifiedBy>
  <cp:revision>1</cp:revision>
  <dcterms:created xsi:type="dcterms:W3CDTF">2008-01-29T19:47:32Z</dcterms:created>
  <dcterms:modified xsi:type="dcterms:W3CDTF">2010-09-24T10:11:29Z</dcterms:modified>
</cp:coreProperties>
</file>