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4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35C5-741C-45A3-B2C4-81A80F2908A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3A9A-0F58-4BE6-8642-4DB61AE06F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image" Target="../media/image1.png" Id="rId3" /><Relationship Type="http://purl.oclc.org/ooxml/officeDocument/relationships/slideLayout" Target="../slideLayouts/slideLayout1.xml" Id="rId2" /><Relationship Type="http://purl.oclc.org/ooxml/officeDocument/relationships/audio" Target="../media/audio1.wav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lad15.wav">
            <a:hlinkClick r:id="" action="ppaction://media"/>
          </p:cNvPr>
          <p:cNvPicPr>
            <a:picLocks noRot="1" noChangeAspect="1"/>
          </p:cNvPicPr>
          <p:nvPr>
            <a:wavAudioFile r:embed="rId1" name="alad15.wav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qili</dc:creator>
  <cp:lastModifiedBy>Office Automation Limited Client</cp:lastModifiedBy>
  <cp:revision>1</cp:revision>
  <dcterms:created xsi:type="dcterms:W3CDTF">2008-02-01T00:28:36Z</dcterms:created>
  <dcterms:modified xsi:type="dcterms:W3CDTF">2010-09-24T10:11:37Z</dcterms:modified>
</cp:coreProperties>
</file>