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3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8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notesMaster" Target="notesMasters/notesMaster1.xml" Id="rId3" /><Relationship Type="http://purl.oclc.org/ooxml/officeDocument/relationships/tableStyles" Target="tableStyles.xml" Id="rId7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heme" Target="theme/theme1.xml" Id="rId6" /><Relationship Type="http://purl.oclc.org/ooxml/officeDocument/relationships/viewProps" Target="viewProps.xml" Id="rId5" /><Relationship Type="http://purl.oclc.org/ooxml/officeDocument/relationships/presProps" Target="presProps.xml" Id="rId4" /></Relationships>
</file>

<file path=ppt/notesMasters/_rels/notesMaster1.xml.rels>&#65279;<?xml version="1.0" encoding="utf-8"?><Relationships xmlns="http://schemas.openxmlformats.org/package/2006/relationships"><Relationship Type="http://purl.oclc.org/ooxml/officeDocument/relationships/theme" Target="../theme/theme2.xml" Id="rId1" 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79AB0-A5DE-4A7E-9545-5B501B1FE2C8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7FCA6-813C-4AC0-8E65-D2AD8F4B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7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?><Relationships xmlns="http://schemas.openxmlformats.org/package/2006/relationships"><Relationship Type="http://purl.oclc.org/ooxml/officeDocument/relationships/slide" Target="../slides/slide1.xml" Id="rId2" /><Relationship Type="http://purl.oclc.org/ooxml/officeDocument/relationships/notesMaster" Target="../notesMasters/notesMaster1.xml" Id="rId1" 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7FCA6-813C-4AC0-8E65-D2AD8F4B0D3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1D28-89E2-4A12-9A34-96845FE1891A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2B99-E246-493C-A688-BEC0D3F7A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1D28-89E2-4A12-9A34-96845FE1891A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2B99-E246-493C-A688-BEC0D3F7A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1D28-89E2-4A12-9A34-96845FE1891A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2B99-E246-493C-A688-BEC0D3F7A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1D28-89E2-4A12-9A34-96845FE1891A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2B99-E246-493C-A688-BEC0D3F7A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1D28-89E2-4A12-9A34-96845FE1891A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2B99-E246-493C-A688-BEC0D3F7A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1D28-89E2-4A12-9A34-96845FE1891A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2B99-E246-493C-A688-BEC0D3F7A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1D28-89E2-4A12-9A34-96845FE1891A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2B99-E246-493C-A688-BEC0D3F7A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1D28-89E2-4A12-9A34-96845FE1891A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2B99-E246-493C-A688-BEC0D3F7A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1D28-89E2-4A12-9A34-96845FE1891A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2B99-E246-493C-A688-BEC0D3F7A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1D28-89E2-4A12-9A34-96845FE1891A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2B99-E246-493C-A688-BEC0D3F7A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1D28-89E2-4A12-9A34-96845FE1891A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2B99-E246-493C-A688-BEC0D3F7A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91D28-89E2-4A12-9A34-96845FE1891A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12B99-E246-493C-A688-BEC0D3F7A7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notesSlide" Target="../notesSlides/notesSlide1.xml" Id="rId2" /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0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Ko</dc:creator>
  <cp:lastModifiedBy>Office Automation Limited Client</cp:lastModifiedBy>
  <cp:revision>1</cp:revision>
  <dcterms:created xsi:type="dcterms:W3CDTF">2008-01-30T01:05:35Z</dcterms:created>
  <dcterms:modified xsi:type="dcterms:W3CDTF">2010-09-24T10:11:50Z</dcterms:modified>
</cp:coreProperties>
</file>