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78ED-2EF5-4021-A08F-43018C50225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968B-290F-4F50-BDBE-86EE0D2677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2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Terminal Server Users</dc:creator>
  <cp:lastModifiedBy>Office Automation Limited Client</cp:lastModifiedBy>
  <cp:revision>5</cp:revision>
  <dcterms:created xsi:type="dcterms:W3CDTF">2008-01-31T22:26:59Z</dcterms:created>
  <dcterms:modified xsi:type="dcterms:W3CDTF">2010-09-24T10:12:03Z</dcterms:modified>
</cp:coreProperties>
</file>