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charts/_rels/chart1.xml.rels>&#65279;<?xml version="1.0" encoding="utf-8"?><Relationships xmlns="http://schemas.openxmlformats.org/package/2006/relationships"><Relationship Type="http://purl.oclc.org/ooxml/officeDocument/relationships/package" Target="../embeddings/Microsoft_Excel_Worksheet1.xlsx" Id="rId1" /></Relationships>
</file>

<file path=ppt/charts/chart1.xml><?xml version="1.0" encoding="utf-8"?>
<c:chartSpace xmlns:c="http://purl.oclc.org/ooxml/drawingml/chart" xmlns:a="http://purl.oclc.org/ooxml/drawingml/main" xmlns:r="http://purl.oclc.org/ooxml/officeDocument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369984"/>
        <c:axId val="48136576"/>
      </c:barChart>
      <c:catAx>
        <c:axId val="45369984"/>
        <c:scaling>
          <c:orientation val="minMax"/>
        </c:scaling>
        <c:delete val="0"/>
        <c:axPos val="b"/>
        <c:majorTickMark val="out"/>
        <c:minorTickMark val="none"/>
        <c:tickLblPos val="nextTo"/>
        <c:crossAx val="48136576"/>
        <c:crosses val="autoZero"/>
        <c:auto val="1"/>
        <c:lblAlgn val="ctr"/>
        <c:lblOffset val="100"/>
        <c:noMultiLvlLbl val="0"/>
      </c:catAx>
      <c:valAx>
        <c:axId val="48136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3699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36FF-AEFF-47C7-B5FB-D175C59EC98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E29E-A04A-4B83-ACC5-6BEB2038F7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chart" Target="../charts/chart1.xml" Id="rId2" /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purl.oclc.org/ooxml/drawingml/chart">
            <c:chart xmlns:c="http://purl.oclc.org/ooxml/drawingml/chart" xmlns:r="http://purl.oclc.org/ooxml/officeDocument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Terminal Server Users</dc:creator>
  <cp:lastModifiedBy>Office Automation Limited Client</cp:lastModifiedBy>
  <cp:revision>1</cp:revision>
  <dcterms:created xsi:type="dcterms:W3CDTF">2008-02-01T19:29:27Z</dcterms:created>
  <dcterms:modified xsi:type="dcterms:W3CDTF">2010-09-24T10:10:57Z</dcterms:modified>
</cp:coreProperties>
</file>