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219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Underlined </a:t>
            </a:r>
            <a:r>
              <a:rPr lang="en-US" u="heavy" dirty="0" smtClean="0">
                <a:uLn cmpd="thickThin"/>
              </a:rPr>
              <a:t>text width </a:t>
            </a:r>
            <a:r>
              <a:rPr lang="en-US" dirty="0" smtClean="0"/>
              <a:t>can you set it?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1</TotalTime>
  <Words>8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1</cp:revision>
  <dcterms:created xsi:type="dcterms:W3CDTF">2008-02-06T20:38:02Z</dcterms:created>
  <dcterms:modified xsi:type="dcterms:W3CDTF">2010-09-24T10:04:49Z</dcterms:modified>
</cp:coreProperties>
</file>