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731B-A128-4A97-B40A-4EC3F2C6C5E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D412-152D-4901-95F0-B23ACE56A1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676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</a:p>
          <a:p>
            <a:endParaRPr lang="en-US" dirty="0"/>
          </a:p>
          <a:p>
            <a:pPr>
              <a:buFont typeface="Wingdings" panose="10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Item 1</a:t>
            </a:r>
          </a:p>
          <a:p>
            <a:pPr>
              <a:buFont typeface="Wingdings" panose="10000000000000000000" pitchFamily="2" charset="2"/>
              <a:buChar char="v"/>
            </a:pPr>
            <a:r>
              <a:rPr lang="en-US" dirty="0" smtClean="0"/>
              <a:t> Item 2</a:t>
            </a:r>
          </a:p>
          <a:p>
            <a:pPr>
              <a:buFont typeface="Wingdings" panose="10000000000000000000" pitchFamily="2" charset="2"/>
              <a:buChar char="v"/>
            </a:pPr>
            <a:r>
              <a:rPr lang="en-US" dirty="0" smtClean="0"/>
              <a:t>Item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1</cp:revision>
  <dcterms:created xsi:type="dcterms:W3CDTF">2008-02-11T07:34:40Z</dcterms:created>
  <dcterms:modified xsi:type="dcterms:W3CDTF">2010-09-24T10:07:06Z</dcterms:modified>
</cp:coreProperties>
</file>