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01EBB-A6AA-40C1-BC53-B4016ECA256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DE56-143E-45AA-BD37-C2453139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676400" y="1600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Master with Aligned Center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Ok wait..this is the Master with Center Style Aligned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marR="51206400"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3810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Centered Text</a:t>
            </a:r>
          </a:p>
          <a:p>
            <a:pPr algn="just"/>
            <a:endParaRPr lang="en-US" dirty="0"/>
          </a:p>
          <a:p>
            <a:pPr algn="ctr"/>
            <a:r>
              <a:rPr lang="en-US" dirty="0" smtClean="0"/>
              <a:t>Line Spacing | Line spacing options | Alignment | Centered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1296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18</cp:revision>
  <dcterms:created xsi:type="dcterms:W3CDTF">2008-02-06T01:46:52Z</dcterms:created>
  <dcterms:modified xsi:type="dcterms:W3CDTF">2010-09-24T10:07:38Z</dcterms:modified>
</cp:coreProperties>
</file>