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B6C6-52D7-4FF1-85E0-5631C2730873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5FCE-CA77-4E7F-AC52-BD46F9200C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371600" y="12192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Text</a:t>
            </a:r>
          </a:p>
          <a:p>
            <a:endParaRPr lang="en-US" dirty="0"/>
          </a:p>
          <a:p>
            <a:pPr algn="dist"/>
            <a:r>
              <a:rPr lang="en-US" dirty="0" smtClean="0"/>
              <a:t>Line Spacing | Line spacing options | Alignment </a:t>
            </a:r>
            <a:r>
              <a:rPr lang="en-US" smtClean="0"/>
              <a:t>| Distributed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1272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Mwanza Russell</dc:creator>
  <cp:lastModifiedBy>Office Automation Limited Client</cp:lastModifiedBy>
  <cp:revision>13</cp:revision>
  <dcterms:created xsi:type="dcterms:W3CDTF">2008-02-06T01:46:52Z</dcterms:created>
  <dcterms:modified xsi:type="dcterms:W3CDTF">2010-09-24T10:07:46Z</dcterms:modified>
</cp:coreProperties>
</file>