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purl.oclc.org/ooxml/officeDocument/relationships/metadata/thumbnail" Target="docProps/thumbnail.jpeg" Id="rId2" /><Relationship Type="http://purl.oclc.org/ooxml/officeDocument/relationships/officeDocument" Target="ppt/presentation.xml" Id="rId1" /><Relationship Type="http://purl.oclc.org/ooxml/officeDocument/relationships/extendedProperties" Target="docProps/app.xml" Id="rId4" 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>
  <p:sldMasterIdLst>
    <p:sldMasterId id="2147483648" r:id="rId1"/>
  </p:sldMasterIdLst>
  <p:sldIdLst>
    <p:sldId id="256" r:id="rId2"/>
    <p:sldId id="257" r:id="rId3"/>
  </p:sldIdLst>
  <p:sldSz cx="10826750" cy="8120063" type="B4ISO"/>
  <p:notesSz cx="6858000" cy="9144000"/>
  <p:defaultTextStyle>
    <a:defPPr>
      <a:defRPr lang="en-US"/>
    </a:defPPr>
    <a:lvl1pPr marL="0" algn="l" defTabSz="10826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1316" algn="l" defTabSz="10826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2631" algn="l" defTabSz="10826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23947" algn="l" defTabSz="10826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65263" algn="l" defTabSz="10826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06578" algn="l" defTabSz="10826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47894" algn="l" defTabSz="10826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89210" algn="l" defTabSz="10826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30525" algn="l" defTabSz="10826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732"/>
      </p:cViewPr>
      <p:guideLst>
        <p:guide orient="horz" pos="2558"/>
        <p:guide pos="341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purl.oclc.org/ooxml/officeDocument/relationships/slide" Target="slides/slide2.xml" Id="rId3" /><Relationship Type="http://purl.oclc.org/ooxml/officeDocument/relationships/tableStyles" Target="tableStyles.xml" Id="rId7" /><Relationship Type="http://purl.oclc.org/ooxml/officeDocument/relationships/slide" Target="slides/slide1.xml" Id="rId2" /><Relationship Type="http://purl.oclc.org/ooxml/officeDocument/relationships/slideMaster" Target="slideMasters/slideMaster1.xml" Id="rId1" /><Relationship Type="http://purl.oclc.org/ooxml/officeDocument/relationships/theme" Target="theme/theme1.xml" Id="rId6" /><Relationship Type="http://purl.oclc.org/ooxml/officeDocument/relationships/viewProps" Target="viewProps.xml" Id="rId5" /><Relationship Type="http://purl.oclc.org/ooxml/officeDocument/relationships/presProps" Target="presProps.xml" Id="rId4" /></Relationships>
</file>

<file path=ppt/slideLayouts/_rels/slideLayout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006" y="2522484"/>
            <a:ext cx="9202738" cy="17405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4013" y="4601369"/>
            <a:ext cx="7578725" cy="207512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1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26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2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65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06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47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89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30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4A95-0DC1-49A3-ADB9-22F7D1E4A2FE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53A3-D1DE-400D-B3C1-25DFE4E64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4A95-0DC1-49A3-ADB9-22F7D1E4A2FE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53A3-D1DE-400D-B3C1-25DFE4E64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49394" y="325180"/>
            <a:ext cx="2436019" cy="69283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1338" y="325180"/>
            <a:ext cx="7127610" cy="69283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4A95-0DC1-49A3-ADB9-22F7D1E4A2FE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53A3-D1DE-400D-B3C1-25DFE4E64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4A95-0DC1-49A3-ADB9-22F7D1E4A2FE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53A3-D1DE-400D-B3C1-25DFE4E64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238" y="5217893"/>
            <a:ext cx="9202738" cy="1612735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238" y="3441630"/>
            <a:ext cx="9202738" cy="1776263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131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263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2394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6526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0657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4789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78921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3052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4A95-0DC1-49A3-ADB9-22F7D1E4A2FE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53A3-D1DE-400D-B3C1-25DFE4E64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1337" y="1894682"/>
            <a:ext cx="4781815" cy="5358866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3598" y="1894682"/>
            <a:ext cx="4781815" cy="5358866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4A95-0DC1-49A3-ADB9-22F7D1E4A2FE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53A3-D1DE-400D-B3C1-25DFE4E64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1817617"/>
            <a:ext cx="4783695" cy="757496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1316" indent="0">
              <a:buNone/>
              <a:defRPr sz="2400" b="1"/>
            </a:lvl2pPr>
            <a:lvl3pPr marL="1082631" indent="0">
              <a:buNone/>
              <a:defRPr sz="2100" b="1"/>
            </a:lvl3pPr>
            <a:lvl4pPr marL="1623947" indent="0">
              <a:buNone/>
              <a:defRPr sz="1900" b="1"/>
            </a:lvl4pPr>
            <a:lvl5pPr marL="2165263" indent="0">
              <a:buNone/>
              <a:defRPr sz="1900" b="1"/>
            </a:lvl5pPr>
            <a:lvl6pPr marL="2706578" indent="0">
              <a:buNone/>
              <a:defRPr sz="1900" b="1"/>
            </a:lvl6pPr>
            <a:lvl7pPr marL="3247894" indent="0">
              <a:buNone/>
              <a:defRPr sz="1900" b="1"/>
            </a:lvl7pPr>
            <a:lvl8pPr marL="3789210" indent="0">
              <a:buNone/>
              <a:defRPr sz="1900" b="1"/>
            </a:lvl8pPr>
            <a:lvl9pPr marL="4330525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38" y="2575113"/>
            <a:ext cx="4783695" cy="4678435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99840" y="1817617"/>
            <a:ext cx="4785574" cy="757496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1316" indent="0">
              <a:buNone/>
              <a:defRPr sz="2400" b="1"/>
            </a:lvl2pPr>
            <a:lvl3pPr marL="1082631" indent="0">
              <a:buNone/>
              <a:defRPr sz="2100" b="1"/>
            </a:lvl3pPr>
            <a:lvl4pPr marL="1623947" indent="0">
              <a:buNone/>
              <a:defRPr sz="1900" b="1"/>
            </a:lvl4pPr>
            <a:lvl5pPr marL="2165263" indent="0">
              <a:buNone/>
              <a:defRPr sz="1900" b="1"/>
            </a:lvl5pPr>
            <a:lvl6pPr marL="2706578" indent="0">
              <a:buNone/>
              <a:defRPr sz="1900" b="1"/>
            </a:lvl6pPr>
            <a:lvl7pPr marL="3247894" indent="0">
              <a:buNone/>
              <a:defRPr sz="1900" b="1"/>
            </a:lvl7pPr>
            <a:lvl8pPr marL="3789210" indent="0">
              <a:buNone/>
              <a:defRPr sz="1900" b="1"/>
            </a:lvl8pPr>
            <a:lvl9pPr marL="4330525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99840" y="2575113"/>
            <a:ext cx="4785574" cy="4678435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4A95-0DC1-49A3-ADB9-22F7D1E4A2FE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53A3-D1DE-400D-B3C1-25DFE4E64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4A95-0DC1-49A3-ADB9-22F7D1E4A2FE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53A3-D1DE-400D-B3C1-25DFE4E64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4A95-0DC1-49A3-ADB9-22F7D1E4A2FE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53A3-D1DE-400D-B3C1-25DFE4E64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323299"/>
            <a:ext cx="3561926" cy="137590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2959" y="323299"/>
            <a:ext cx="6052454" cy="693024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338" y="1699199"/>
            <a:ext cx="3561926" cy="5554349"/>
          </a:xfrm>
        </p:spPr>
        <p:txBody>
          <a:bodyPr/>
          <a:lstStyle>
            <a:lvl1pPr marL="0" indent="0">
              <a:buNone/>
              <a:defRPr sz="1700"/>
            </a:lvl1pPr>
            <a:lvl2pPr marL="541316" indent="0">
              <a:buNone/>
              <a:defRPr sz="1400"/>
            </a:lvl2pPr>
            <a:lvl3pPr marL="1082631" indent="0">
              <a:buNone/>
              <a:defRPr sz="1200"/>
            </a:lvl3pPr>
            <a:lvl4pPr marL="1623947" indent="0">
              <a:buNone/>
              <a:defRPr sz="1100"/>
            </a:lvl4pPr>
            <a:lvl5pPr marL="2165263" indent="0">
              <a:buNone/>
              <a:defRPr sz="1100"/>
            </a:lvl5pPr>
            <a:lvl6pPr marL="2706578" indent="0">
              <a:buNone/>
              <a:defRPr sz="1100"/>
            </a:lvl6pPr>
            <a:lvl7pPr marL="3247894" indent="0">
              <a:buNone/>
              <a:defRPr sz="1100"/>
            </a:lvl7pPr>
            <a:lvl8pPr marL="3789210" indent="0">
              <a:buNone/>
              <a:defRPr sz="1100"/>
            </a:lvl8pPr>
            <a:lvl9pPr marL="4330525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4A95-0DC1-49A3-ADB9-22F7D1E4A2FE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53A3-D1DE-400D-B3C1-25DFE4E64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2119" y="5684045"/>
            <a:ext cx="6496050" cy="67103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22119" y="725543"/>
            <a:ext cx="6496050" cy="4872038"/>
          </a:xfrm>
        </p:spPr>
        <p:txBody>
          <a:bodyPr/>
          <a:lstStyle>
            <a:lvl1pPr marL="0" indent="0">
              <a:buNone/>
              <a:defRPr sz="3800"/>
            </a:lvl1pPr>
            <a:lvl2pPr marL="541316" indent="0">
              <a:buNone/>
              <a:defRPr sz="3300"/>
            </a:lvl2pPr>
            <a:lvl3pPr marL="1082631" indent="0">
              <a:buNone/>
              <a:defRPr sz="2900"/>
            </a:lvl3pPr>
            <a:lvl4pPr marL="1623947" indent="0">
              <a:buNone/>
              <a:defRPr sz="2400"/>
            </a:lvl4pPr>
            <a:lvl5pPr marL="2165263" indent="0">
              <a:buNone/>
              <a:defRPr sz="2400"/>
            </a:lvl5pPr>
            <a:lvl6pPr marL="2706578" indent="0">
              <a:buNone/>
              <a:defRPr sz="2400"/>
            </a:lvl6pPr>
            <a:lvl7pPr marL="3247894" indent="0">
              <a:buNone/>
              <a:defRPr sz="2400"/>
            </a:lvl7pPr>
            <a:lvl8pPr marL="3789210" indent="0">
              <a:buNone/>
              <a:defRPr sz="2400"/>
            </a:lvl8pPr>
            <a:lvl9pPr marL="4330525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22119" y="6355078"/>
            <a:ext cx="6496050" cy="952979"/>
          </a:xfrm>
        </p:spPr>
        <p:txBody>
          <a:bodyPr/>
          <a:lstStyle>
            <a:lvl1pPr marL="0" indent="0">
              <a:buNone/>
              <a:defRPr sz="1700"/>
            </a:lvl1pPr>
            <a:lvl2pPr marL="541316" indent="0">
              <a:buNone/>
              <a:defRPr sz="1400"/>
            </a:lvl2pPr>
            <a:lvl3pPr marL="1082631" indent="0">
              <a:buNone/>
              <a:defRPr sz="1200"/>
            </a:lvl3pPr>
            <a:lvl4pPr marL="1623947" indent="0">
              <a:buNone/>
              <a:defRPr sz="1100"/>
            </a:lvl4pPr>
            <a:lvl5pPr marL="2165263" indent="0">
              <a:buNone/>
              <a:defRPr sz="1100"/>
            </a:lvl5pPr>
            <a:lvl6pPr marL="2706578" indent="0">
              <a:buNone/>
              <a:defRPr sz="1100"/>
            </a:lvl6pPr>
            <a:lvl7pPr marL="3247894" indent="0">
              <a:buNone/>
              <a:defRPr sz="1100"/>
            </a:lvl7pPr>
            <a:lvl8pPr marL="3789210" indent="0">
              <a:buNone/>
              <a:defRPr sz="1100"/>
            </a:lvl8pPr>
            <a:lvl9pPr marL="4330525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4A95-0DC1-49A3-ADB9-22F7D1E4A2FE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53A3-D1DE-400D-B3C1-25DFE4E64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purl.oclc.org/ooxml/officeDocument/relationships/slideLayout" Target="../slideLayouts/slideLayout8.xml" Id="rId8" /><Relationship Type="http://purl.oclc.org/ooxml/officeDocument/relationships/slideLayout" Target="../slideLayouts/slideLayout3.xml" Id="rId3" /><Relationship Type="http://purl.oclc.org/ooxml/officeDocument/relationships/slideLayout" Target="../slideLayouts/slideLayout7.xml" Id="rId7" /><Relationship Type="http://purl.oclc.org/ooxml/officeDocument/relationships/theme" Target="../theme/theme1.xml" Id="rId12" /><Relationship Type="http://purl.oclc.org/ooxml/officeDocument/relationships/slideLayout" Target="../slideLayouts/slideLayout2.xml" Id="rId2" /><Relationship Type="http://purl.oclc.org/ooxml/officeDocument/relationships/slideLayout" Target="../slideLayouts/slideLayout1.xml" Id="rId1" /><Relationship Type="http://purl.oclc.org/ooxml/officeDocument/relationships/slideLayout" Target="../slideLayouts/slideLayout6.xml" Id="rId6" /><Relationship Type="http://purl.oclc.org/ooxml/officeDocument/relationships/slideLayout" Target="../slideLayouts/slideLayout11.xml" Id="rId11" /><Relationship Type="http://purl.oclc.org/ooxml/officeDocument/relationships/slideLayout" Target="../slideLayouts/slideLayout5.xml" Id="rId5" /><Relationship Type="http://purl.oclc.org/ooxml/officeDocument/relationships/slideLayout" Target="../slideLayouts/slideLayout10.xml" Id="rId10" /><Relationship Type="http://purl.oclc.org/ooxml/officeDocument/relationships/slideLayout" Target="../slideLayouts/slideLayout4.xml" Id="rId4" /><Relationship Type="http://purl.oclc.org/ooxml/officeDocument/relationships/slideLayout" Target="../slideLayouts/slideLayout9.xml" Id="rId9" 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1338" y="325179"/>
            <a:ext cx="9744075" cy="1353344"/>
          </a:xfrm>
          <a:prstGeom prst="rect">
            <a:avLst/>
          </a:prstGeom>
        </p:spPr>
        <p:txBody>
          <a:bodyPr vert="horz" lIns="108263" tIns="54132" rIns="108263" bIns="5413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1894682"/>
            <a:ext cx="9744075" cy="5358866"/>
          </a:xfrm>
          <a:prstGeom prst="rect">
            <a:avLst/>
          </a:prstGeom>
        </p:spPr>
        <p:txBody>
          <a:bodyPr vert="horz" lIns="108263" tIns="54132" rIns="108263" bIns="541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1337" y="7526097"/>
            <a:ext cx="2526242" cy="432318"/>
          </a:xfrm>
          <a:prstGeom prst="rect">
            <a:avLst/>
          </a:prstGeom>
        </p:spPr>
        <p:txBody>
          <a:bodyPr vert="horz" lIns="108263" tIns="54132" rIns="108263" bIns="5413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F4A95-0DC1-49A3-ADB9-22F7D1E4A2FE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9140" y="7526097"/>
            <a:ext cx="3428471" cy="432318"/>
          </a:xfrm>
          <a:prstGeom prst="rect">
            <a:avLst/>
          </a:prstGeom>
        </p:spPr>
        <p:txBody>
          <a:bodyPr vert="horz" lIns="108263" tIns="54132" rIns="108263" bIns="5413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59171" y="7526097"/>
            <a:ext cx="2526242" cy="432318"/>
          </a:xfrm>
          <a:prstGeom prst="rect">
            <a:avLst/>
          </a:prstGeom>
        </p:spPr>
        <p:txBody>
          <a:bodyPr vert="horz" lIns="108263" tIns="54132" rIns="108263" bIns="5413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B53A3-D1DE-400D-B3C1-25DFE4E64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82631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987" indent="-405987" algn="l" defTabSz="1082631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79638" indent="-338322" algn="l" defTabSz="1082631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53289" indent="-270658" algn="l" defTabSz="1082631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894605" indent="-270658" algn="l" defTabSz="1082631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920" indent="-270658" algn="l" defTabSz="1082631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77236" indent="-270658" algn="l" defTabSz="108263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8552" indent="-270658" algn="l" defTabSz="108263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59867" indent="-270658" algn="l" defTabSz="108263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01183" indent="-270658" algn="l" defTabSz="108263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16" algn="l" defTabSz="10826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31" algn="l" defTabSz="10826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23947" algn="l" defTabSz="10826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65263" algn="l" defTabSz="10826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06578" algn="l" defTabSz="10826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47894" algn="l" defTabSz="10826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89210" algn="l" defTabSz="10826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525" algn="l" defTabSz="10826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purl.oclc.org/ooxml/officeDocument/relationships/slideLayout" Target="../slideLayouts/slideLayout1.xml" Id="rId1" /></Relationships>
</file>

<file path=ppt/slides/_rels/slide2.xml.rels>&#65279;<?xml version="1.0" encoding="utf-8"?><Relationships xmlns="http://schemas.openxmlformats.org/package/2006/relationships"><Relationship Type="http://purl.oclc.org/ooxml/officeDocument/relationships/slideLayout" Target="../slideLayouts/slideLayout2.xml" Id="rId1" 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otalTime>7</TotalTime>
  <Words>0</Words>
  <Application>Microsoft Office PowerPoint</Application>
  <PresentationFormat>B4 (ISO) Paper (250x353 mm)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Hiral Patel</dc:creator>
  <cp:lastModifiedBy>Office Automation Limited Client</cp:lastModifiedBy>
  <cp:revision>3</cp:revision>
  <dcterms:created xsi:type="dcterms:W3CDTF">2008-01-30T22:48:37Z</dcterms:created>
  <dcterms:modified xsi:type="dcterms:W3CDTF">2010-09-24T10:13:15Z</dcterms:modified>
</cp:coreProperties>
</file>