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9B94-8DE0-4F3D-B676-8820142B2D8C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4043-298E-4C3E-BA36-0FA44D2B54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1524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Algerian" pitchFamily="82" charset="0"/>
              </a:rPr>
              <a:t>This is a typeface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2008-02-05T20:48:30Z</dcterms:created>
  <dcterms:modified xsi:type="dcterms:W3CDTF">2010-09-24T10:09:23Z</dcterms:modified>
</cp:coreProperties>
</file>