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purl.oclc.org/ooxml/officeDocument/relationships/metadata/thumbnail" Target="docProps/thumbnail.jpeg" Id="rId2" /><Relationship Type="http://purl.oclc.org/ooxml/officeDocument/relationships/officeDocument" Target="ppt/presentation.xml" Id="rId1" /><Relationship Type="http://purl.oclc.org/ooxml/officeDocument/relationships/extendedProperties" Target="docProps/app.xml" Id="rId4" 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purl.oclc.org/ooxml/officeDocument/relationships/presProps" Target="presProps.xml" Id="rId3" /><Relationship Type="http://purl.oclc.org/ooxml/officeDocument/relationships/slide" Target="slides/slide1.xml" Id="rId2" /><Relationship Type="http://purl.oclc.org/ooxml/officeDocument/relationships/slideMaster" Target="slideMasters/slideMaster1.xml" Id="rId1" /><Relationship Type="http://purl.oclc.org/ooxml/officeDocument/relationships/tableStyles" Target="tableStyles.xml" Id="rId6" /><Relationship Type="http://purl.oclc.org/ooxml/officeDocument/relationships/theme" Target="theme/theme1.xml" Id="rId5" /><Relationship Type="http://purl.oclc.org/ooxml/officeDocument/relationships/viewProps" Target="viewProps.xml" Id="rId4" /></Relationships>
</file>

<file path=ppt/slideLayouts/_rels/slideLayout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F16F-5EFC-44DC-BBCA-0D6025419649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8E13-6CC5-4B42-AF7A-FED03C45FC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F16F-5EFC-44DC-BBCA-0D6025419649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8E13-6CC5-4B42-AF7A-FED03C45FC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F16F-5EFC-44DC-BBCA-0D6025419649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8E13-6CC5-4B42-AF7A-FED03C45FC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F16F-5EFC-44DC-BBCA-0D6025419649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8E13-6CC5-4B42-AF7A-FED03C45FC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F16F-5EFC-44DC-BBCA-0D6025419649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8E13-6CC5-4B42-AF7A-FED03C45FC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F16F-5EFC-44DC-BBCA-0D6025419649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8E13-6CC5-4B42-AF7A-FED03C45FC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F16F-5EFC-44DC-BBCA-0D6025419649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8E13-6CC5-4B42-AF7A-FED03C45FC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F16F-5EFC-44DC-BBCA-0D6025419649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8E13-6CC5-4B42-AF7A-FED03C45FC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F16F-5EFC-44DC-BBCA-0D6025419649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8E13-6CC5-4B42-AF7A-FED03C45FC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F16F-5EFC-44DC-BBCA-0D6025419649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8E13-6CC5-4B42-AF7A-FED03C45FC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F16F-5EFC-44DC-BBCA-0D6025419649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8E13-6CC5-4B42-AF7A-FED03C45FC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purl.oclc.org/ooxml/officeDocument/relationships/slideLayout" Target="../slideLayouts/slideLayout8.xml" Id="rId8" /><Relationship Type="http://purl.oclc.org/ooxml/officeDocument/relationships/slideLayout" Target="../slideLayouts/slideLayout3.xml" Id="rId3" /><Relationship Type="http://purl.oclc.org/ooxml/officeDocument/relationships/slideLayout" Target="../slideLayouts/slideLayout7.xml" Id="rId7" /><Relationship Type="http://purl.oclc.org/ooxml/officeDocument/relationships/theme" Target="../theme/theme1.xml" Id="rId12" /><Relationship Type="http://purl.oclc.org/ooxml/officeDocument/relationships/slideLayout" Target="../slideLayouts/slideLayout2.xml" Id="rId2" /><Relationship Type="http://purl.oclc.org/ooxml/officeDocument/relationships/slideLayout" Target="../slideLayouts/slideLayout1.xml" Id="rId1" /><Relationship Type="http://purl.oclc.org/ooxml/officeDocument/relationships/slideLayout" Target="../slideLayouts/slideLayout6.xml" Id="rId6" /><Relationship Type="http://purl.oclc.org/ooxml/officeDocument/relationships/slideLayout" Target="../slideLayouts/slideLayout11.xml" Id="rId11" /><Relationship Type="http://purl.oclc.org/ooxml/officeDocument/relationships/slideLayout" Target="../slideLayouts/slideLayout5.xml" Id="rId5" /><Relationship Type="http://purl.oclc.org/ooxml/officeDocument/relationships/slideLayout" Target="../slideLayouts/slideLayout10.xml" Id="rId10" /><Relationship Type="http://purl.oclc.org/ooxml/officeDocument/relationships/slideLayout" Target="../slideLayouts/slideLayout4.xml" Id="rId4" /><Relationship Type="http://purl.oclc.org/ooxml/officeDocument/relationships/slideLayout" Target="../slideLayouts/slideLayout9.xml" Id="rId9" 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2F16F-5EFC-44DC-BBCA-0D6025419649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68E13-6CC5-4B42-AF7A-FED03C45FC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purl.oclc.org/ooxml/officeDocument/relationships/slideLayout" Target="../slideLayouts/slideLayout1.xml" Id="rId1" 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1200" y="838200"/>
            <a:ext cx="1170898" cy="4191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This is Vertical text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purl.oclc.org/ooxml/officeDocument/extendedProperties" xmlns:vt="http://purl.oclc.org/ooxml/officeDocument/docPropsVTypes">
  <TotalTime>2</TotalTime>
  <Words>4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Dimmick</dc:creator>
  <cp:lastModifiedBy>Office Automation Limited Client</cp:lastModifiedBy>
  <cp:revision>1</cp:revision>
  <dcterms:created xsi:type="dcterms:W3CDTF">2008-02-04T22:00:06Z</dcterms:created>
  <dcterms:modified xsi:type="dcterms:W3CDTF">2010-09-24T10:10:13Z</dcterms:modified>
</cp:coreProperties>
</file>