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4421. </a:t>
            </a:r>
            <a:endParaRPr lang="en-US" dirty="0" smtClean="0"/>
          </a:p>
          <a:p>
            <a:r>
              <a:rPr lang="en-US" dirty="0" smtClean="0"/>
              <a:t>Shadow used:</a:t>
            </a:r>
          </a:p>
          <a:p>
            <a:pPr lvl="1"/>
            <a:r>
              <a:rPr lang="en-US" dirty="0" smtClean="0"/>
              <a:t>Title text: Offset Diagonal Top Right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bullet of Body text: Inside Diagonal Top Left</a:t>
            </a:r>
          </a:p>
          <a:p>
            <a:pPr lvl="1"/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of Body text: Perspective Diagonal Upper Left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3000"/>
                    </a:prstClr>
                  </a:outerShdw>
                </a:effectLst>
              </a:rPr>
              <a:t>Text: 100 characters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29% of slides created in a typical PowerPoint presentation contain only text</a:t>
            </a:r>
          </a:p>
          <a:p>
            <a:r>
              <a:rPr lang="en-US" dirty="0" smtClean="0">
                <a:effectLst>
                  <a:outerShdw blurRad="63500" dir="13500000" sy="23000" kx="1200000" rotWithShape="0">
                    <a:prstClr val="black">
                      <a:alpha val="15000"/>
                    </a:prstClr>
                  </a:outerShdw>
                </a:effectLst>
              </a:rPr>
              <a:t>The percentage ha</a:t>
            </a:r>
            <a:endParaRPr lang="en-US" dirty="0">
              <a:effectLst>
                <a:outerShdw blurRad="63500" dir="13500000" sy="23000" kx="1200000" rotWithShape="0">
                  <a:prstClr val="black">
                    <a:alpha val="1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4</cp:revision>
  <dcterms:created xsi:type="dcterms:W3CDTF">2006-07-06T22:20:04Z</dcterms:created>
  <dcterms:modified xsi:type="dcterms:W3CDTF">2006-08-28T23:32:03Z</dcterms:modified>
</cp:coreProperties>
</file>