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019B7-2455-4319-B67F-7E7D93F29BF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211A3-EC24-4C3A-B43E-4B587AD00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in </a:t>
            </a:r>
            <a:r>
              <a:rPr lang="en-US" smtClean="0"/>
              <a:t>build </a:t>
            </a:r>
            <a:r>
              <a:rPr lang="en-US" smtClean="0"/>
              <a:t>4421</a:t>
            </a:r>
            <a:endParaRPr lang="en-US" dirty="0" smtClean="0"/>
          </a:p>
          <a:p>
            <a:r>
              <a:rPr lang="en-US" dirty="0" smtClean="0"/>
              <a:t>Shadow used:</a:t>
            </a:r>
          </a:p>
          <a:p>
            <a:pPr lvl="1"/>
            <a:r>
              <a:rPr lang="en-US" dirty="0" smtClean="0"/>
              <a:t>Title text: Offset Diagonal Top Right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baseline="0" dirty="0" smtClean="0"/>
              <a:t> bullet of Body text: Inside Diagonal Top Left</a:t>
            </a:r>
          </a:p>
          <a:p>
            <a:pPr lvl="1"/>
            <a:r>
              <a:rPr lang="en-US" baseline="0" dirty="0" smtClean="0"/>
              <a:t>2</a:t>
            </a:r>
            <a:r>
              <a:rPr lang="en-US" baseline="30000" dirty="0" smtClean="0"/>
              <a:t>nd</a:t>
            </a:r>
            <a:r>
              <a:rPr lang="en-US" baseline="0" dirty="0" smtClean="0"/>
              <a:t> bullet of Body text: Perspective Diagonal Upper Left</a:t>
            </a:r>
          </a:p>
          <a:p>
            <a:pPr lvl="1"/>
            <a:r>
              <a:rPr lang="en-US" baseline="0" dirty="0" smtClean="0"/>
              <a:t>3</a:t>
            </a:r>
            <a:r>
              <a:rPr lang="en-US" baseline="30000" dirty="0" smtClean="0"/>
              <a:t>rd</a:t>
            </a:r>
            <a:r>
              <a:rPr lang="en-US" baseline="0" dirty="0" smtClean="0"/>
              <a:t> bullet of Body text: Used a combination of Outer, Inner and Perspective shadows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1A3-EC24-4C3A-B43E-4B587AD008A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dir="18900000" algn="bl" rotWithShape="0">
                    <a:prstClr val="black">
                      <a:alpha val="43000"/>
                    </a:prstClr>
                  </a:outerShdw>
                </a:effectLst>
              </a:rPr>
              <a:t>Text: 200 characters</a:t>
            </a:r>
            <a:endParaRPr lang="en-US" dirty="0">
              <a:effectLst>
                <a:outerShdw blurRad="50800" dist="38100" dir="18900000" algn="b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29% of slides created in a typical PowerPoint presentation contain only text</a:t>
            </a:r>
          </a:p>
          <a:p>
            <a:r>
              <a:rPr lang="en-US" dirty="0" smtClean="0">
                <a:effectLst>
                  <a:outerShdw blurRad="63500" dir="13500000" sy="23000" kx="1200000" rotWithShape="0">
                    <a:prstClr val="black">
                      <a:alpha val="15000"/>
                    </a:prstClr>
                  </a:outerShdw>
                </a:effectLst>
              </a:rPr>
              <a:t>The percentage have gone down in recent years, more people are using graphics</a:t>
            </a:r>
          </a:p>
          <a:p>
            <a:r>
              <a:rPr lang="en-US" dirty="0" smtClean="0">
                <a:effectLst>
                  <a:outerShdw blurRad="152400" dist="317500" dir="5400000" sx="-90000" sy="-19000" kx="1200000" rotWithShape="0">
                    <a:prstClr val="black">
                      <a:alpha val="15000"/>
                    </a:prstClr>
                  </a:outerShdw>
                </a:effectLst>
              </a:rPr>
              <a:t>Title and bullet layout </a:t>
            </a:r>
            <a:r>
              <a:rPr lang="en-US" i="1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is the most </a:t>
            </a:r>
            <a:r>
              <a:rPr lang="en-US" dirty="0" smtClean="0">
                <a:effectLst>
                  <a:outerShdw blurRad="50800" dist="38100" dir="10800000" algn="r" rotWithShape="0">
                    <a:prstClr val="black">
                      <a:alpha val="43000"/>
                    </a:prstClr>
                  </a:outerShdw>
                </a:effectLst>
              </a:rPr>
              <a:t>popular layout chosen</a:t>
            </a:r>
            <a:endParaRPr lang="en-US" dirty="0">
              <a:effectLst>
                <a:outerShdw blurRad="50800" dist="38100" dir="10800000" algn="r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92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Text: 200 characters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Text: 100 characters</dc:title>
  <dc:creator>officese</dc:creator>
  <cp:lastModifiedBy>GPU Test Lab</cp:lastModifiedBy>
  <cp:revision>7</cp:revision>
  <dcterms:created xsi:type="dcterms:W3CDTF">2006-07-06T22:20:04Z</dcterms:created>
  <dcterms:modified xsi:type="dcterms:W3CDTF">2006-08-28T23:32:07Z</dcterms:modified>
</cp:coreProperties>
</file>