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AutoShapes (3D, Bevel (Circle))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(3D, Bevel (Circle))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5</cp:revision>
  <dcterms:created xsi:type="dcterms:W3CDTF">2006-07-06T21:33:54Z</dcterms:created>
  <dcterms:modified xsi:type="dcterms:W3CDTF">2006-08-28T23:20:52Z</dcterms:modified>
</cp:coreProperties>
</file>