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2.3999999999999986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68026368"/>
        <c:axId val="68027904"/>
        <c:axId val="55263232"/>
      </c:bar3DChart>
      <c:catAx>
        <c:axId val="68026368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8027904"/>
        <c:crosses val="autoZero"/>
        <c:auto val="1"/>
        <c:lblAlgn val="ctr"/>
        <c:lblOffset val="100"/>
      </c:catAx>
      <c:valAx>
        <c:axId val="680279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8026368"/>
        <c:crosses val="autoZero"/>
        <c:crossBetween val="between"/>
      </c:valAx>
      <c:serAx>
        <c:axId val="55263232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8027904"/>
        <c:crosses val="autoZero"/>
      </c:ser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8FB4-84B1-4793-8B4F-281BA4F539D9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492F-3475-4719-98BC-478F08E72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 </a:t>
            </a:r>
            <a:r>
              <a:rPr lang="en-US" dirty="0" smtClean="0"/>
              <a:t>Box Out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492F-3475-4719-98BC-478F08E72E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(3D_Column) + Box Out (by element in category)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El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 (3D_Column) + Box Out (by element in category)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(2D)</dc:title>
  <dc:creator>officese</dc:creator>
  <cp:lastModifiedBy>GPU Test Lab</cp:lastModifiedBy>
  <cp:revision>8</cp:revision>
  <dcterms:created xsi:type="dcterms:W3CDTF">2006-07-06T22:23:11Z</dcterms:created>
  <dcterms:modified xsi:type="dcterms:W3CDTF">2006-08-28T23:25:21Z</dcterms:modified>
</cp:coreProperties>
</file>