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0EC7459A-BB42-424D-8ABB-2E89D95157E1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E02C8B71-FE54-4870-98F2-732675E51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C8B71-FE54-4870-98F2-732675E51F4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15A8-9A6C-4E05-A988-15527715A6F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716F2-111B-47AC-9207-7ACDCBAE0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smtClean="0"/>
              <a:t>- Small</a:t>
            </a:r>
            <a:endParaRPr lang="en-US" dirty="0"/>
          </a:p>
        </p:txBody>
      </p:sp>
      <p:pic>
        <p:nvPicPr>
          <p:cNvPr id="7" name="Image_Small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3800" y="2758281"/>
            <a:ext cx="16764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Image - Small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- Animated</dc:title>
  <dc:creator>gracez</dc:creator>
  <cp:lastModifiedBy>GPU Test Lab</cp:lastModifiedBy>
  <cp:revision>3</cp:revision>
  <dcterms:created xsi:type="dcterms:W3CDTF">2006-06-12T21:44:41Z</dcterms:created>
  <dcterms:modified xsi:type="dcterms:W3CDTF">2006-08-28T23:27:08Z</dcterms:modified>
</cp:coreProperties>
</file>