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algn="r">
              <a:defRPr sz="1200"/>
            </a:lvl1pPr>
          </a:lstStyle>
          <a:p>
            <a:fld id="{8B542D1D-69F4-44D2-A23A-8F44CDACAF7E}" type="datetimeFigureOut">
              <a:rPr lang="en-US" smtClean="0"/>
              <a:pPr/>
              <a:t>4/20/2007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algn="r">
              <a:defRPr sz="1200"/>
            </a:lvl1pPr>
          </a:lstStyle>
          <a:p>
            <a:fld id="{D181B986-83A1-4497-83E5-7E1AA6289D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3368-F9D8-4F7D-A903-DE078D9677BF}" type="datetimeFigureOut">
              <a:rPr lang="en-US" smtClean="0"/>
              <a:pPr/>
              <a:t>4/20/2007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ECDF-68EF-4A1C-8E81-013AA3AF3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3368-F9D8-4F7D-A903-DE078D9677BF}" type="datetimeFigureOut">
              <a:rPr lang="en-US" smtClean="0"/>
              <a:pPr/>
              <a:t>4/20/2007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ECDF-68EF-4A1C-8E81-013AA3AF3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3368-F9D8-4F7D-A903-DE078D9677BF}" type="datetimeFigureOut">
              <a:rPr lang="en-US" smtClean="0"/>
              <a:pPr/>
              <a:t>4/20/2007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ECDF-68EF-4A1C-8E81-013AA3AF3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3368-F9D8-4F7D-A903-DE078D9677BF}" type="datetimeFigureOut">
              <a:rPr lang="en-US" smtClean="0"/>
              <a:pPr/>
              <a:t>4/20/2007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ECDF-68EF-4A1C-8E81-013AA3AF3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3368-F9D8-4F7D-A903-DE078D9677BF}" type="datetimeFigureOut">
              <a:rPr lang="en-US" smtClean="0"/>
              <a:pPr/>
              <a:t>4/20/2007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ECDF-68EF-4A1C-8E81-013AA3AF3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3368-F9D8-4F7D-A903-DE078D9677BF}" type="datetimeFigureOut">
              <a:rPr lang="en-US" smtClean="0"/>
              <a:pPr/>
              <a:t>4/20/2007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ECDF-68EF-4A1C-8E81-013AA3AF3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3368-F9D8-4F7D-A903-DE078D9677BF}" type="datetimeFigureOut">
              <a:rPr lang="en-US" smtClean="0"/>
              <a:pPr/>
              <a:t>4/20/2007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ECDF-68EF-4A1C-8E81-013AA3AF3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3368-F9D8-4F7D-A903-DE078D9677BF}" type="datetimeFigureOut">
              <a:rPr lang="en-US" smtClean="0"/>
              <a:pPr/>
              <a:t>4/20/2007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ECDF-68EF-4A1C-8E81-013AA3AF3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3368-F9D8-4F7D-A903-DE078D9677BF}" type="datetimeFigureOut">
              <a:rPr lang="en-US" smtClean="0"/>
              <a:pPr/>
              <a:t>4/20/2007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ECDF-68EF-4A1C-8E81-013AA3AF3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A3368-F9D8-4F7D-A903-DE078D9677BF}" type="datetimeFigureOut">
              <a:rPr lang="en-US" smtClean="0"/>
              <a:pPr/>
              <a:t>4/20/2007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BECDF-68EF-4A1C-8E81-013AA3AF3C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rtl="0" latinLnBrk="0">
        <a:spcBef>
          <a:spcPct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78ACE7D38514BA9DD6C33B37C5D53" ma:contentTypeVersion="3" ma:contentTypeDescription="Create a new document." ma:contentTypeScope="" ma:versionID="071abe9839fc6db6c44e91d169ab16d5">
  <xsd:schema xmlns:xsd="http://www.w3.org/2001/XMLSchema" xmlns:p="http://schemas.microsoft.com/office/2006/metadata/properties" targetNamespace="http://schemas.microsoft.com/office/2006/metadata/properties" ma:root="true" ma:fieldsID="fbf2347a4dace5c3dbfbe8cfc55ef8e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577959-6923-423C-9725-BDB19E2948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FE09D63-0B81-4A79-8A0C-D6117EDF131C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0E5491A-BDAF-42AA-BE05-049B84F1C0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幻灯片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Erica Muzzerall</dc:creator>
  <cp:lastModifiedBy>Hui Zeng</cp:lastModifiedBy>
  <cp:revision>1</cp:revision>
  <dcterms:created xsi:type="dcterms:W3CDTF">2006-03-15T21:55:30Z</dcterms:created>
  <dcterms:modified xsi:type="dcterms:W3CDTF">2007-04-20T07:40:24Z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0x01010099678ACE7D38514BA9DD6C33B37C5D53</vt:lpwstr>
  </property>
</Properties>
</file>