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7" d="100"/>
          <a:sy n="67" d="100"/>
        </p:scale>
        <p:origin x="-654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FB51D2-7F3B-4969-81BF-68ACD666AA42}" type="doc">
      <dgm:prSet loTypeId="urn:microsoft.com/office/officeart/2005/8/layout/orgChart1#6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CB1366-12A6-4E77-83B6-65BC3D61F67D}">
      <dgm:prSet phldrT="[Text]"/>
      <dgm:spPr/>
      <dgm:t>
        <a:bodyPr/>
        <a:lstStyle/>
        <a:p>
          <a:r>
            <a:rPr lang="en-US" dirty="0" smtClean="0"/>
            <a:t>Top</a:t>
          </a:r>
          <a:endParaRPr lang="en-US" dirty="0"/>
        </a:p>
      </dgm:t>
    </dgm:pt>
    <dgm:pt modelId="{13F92695-D6E0-4515-A598-13A93F933A9B}" type="parTrans" cxnId="{D2F9161B-B3E0-4D17-B48B-FFBD5BEF0B3A}">
      <dgm:prSet/>
      <dgm:spPr/>
      <dgm:t>
        <a:bodyPr/>
        <a:lstStyle/>
        <a:p>
          <a:endParaRPr lang="en-US"/>
        </a:p>
      </dgm:t>
    </dgm:pt>
    <dgm:pt modelId="{4B96D3D0-6D75-48FE-A2E5-0E6662684D7C}" type="sibTrans" cxnId="{D2F9161B-B3E0-4D17-B48B-FFBD5BEF0B3A}">
      <dgm:prSet/>
      <dgm:spPr/>
      <dgm:t>
        <a:bodyPr/>
        <a:lstStyle/>
        <a:p>
          <a:endParaRPr lang="en-US"/>
        </a:p>
      </dgm:t>
    </dgm:pt>
    <dgm:pt modelId="{DB9CB33B-932C-4A52-9574-C8AB527C9BF2}" type="asst">
      <dgm:prSet phldrT="[Text]"/>
      <dgm:spPr/>
      <dgm:t>
        <a:bodyPr/>
        <a:lstStyle/>
        <a:p>
          <a:r>
            <a:rPr lang="en-US" dirty="0" smtClean="0"/>
            <a:t>Mid-Left</a:t>
          </a:r>
          <a:endParaRPr lang="en-US" dirty="0"/>
        </a:p>
      </dgm:t>
    </dgm:pt>
    <dgm:pt modelId="{49B1CEDC-678B-4376-BD94-3917F3E3A5FD}" type="parTrans" cxnId="{0763F4E6-D1EC-41C4-A48F-B2A0D497D7DA}">
      <dgm:prSet/>
      <dgm:spPr/>
      <dgm:t>
        <a:bodyPr/>
        <a:lstStyle/>
        <a:p>
          <a:endParaRPr lang="en-US"/>
        </a:p>
      </dgm:t>
    </dgm:pt>
    <dgm:pt modelId="{215F299A-9B6F-40EE-B8A7-1F2411D15E63}" type="sibTrans" cxnId="{0763F4E6-D1EC-41C4-A48F-B2A0D497D7DA}">
      <dgm:prSet/>
      <dgm:spPr/>
      <dgm:t>
        <a:bodyPr/>
        <a:lstStyle/>
        <a:p>
          <a:endParaRPr lang="en-US"/>
        </a:p>
      </dgm:t>
    </dgm:pt>
    <dgm:pt modelId="{81E3DFEE-E81D-4849-B41A-45E3BCF2E966}" type="asst">
      <dgm:prSet/>
      <dgm:spPr/>
      <dgm:t>
        <a:bodyPr/>
        <a:lstStyle/>
        <a:p>
          <a:r>
            <a:rPr lang="en-US" dirty="0" smtClean="0"/>
            <a:t>Mid-Right</a:t>
          </a:r>
          <a:endParaRPr lang="en-US" dirty="0"/>
        </a:p>
      </dgm:t>
    </dgm:pt>
    <dgm:pt modelId="{308506EF-5C4E-4B8D-8944-CA27A7211B8D}" type="parTrans" cxnId="{A9D9D485-0E97-465A-8D79-000B03C8DE54}">
      <dgm:prSet/>
      <dgm:spPr/>
      <dgm:t>
        <a:bodyPr/>
        <a:lstStyle/>
        <a:p>
          <a:endParaRPr lang="en-US"/>
        </a:p>
      </dgm:t>
    </dgm:pt>
    <dgm:pt modelId="{218C9BDF-3F99-4716-A3A3-7CEF0BAA456E}" type="sibTrans" cxnId="{A9D9D485-0E97-465A-8D79-000B03C8DE54}">
      <dgm:prSet/>
      <dgm:spPr/>
      <dgm:t>
        <a:bodyPr/>
        <a:lstStyle/>
        <a:p>
          <a:endParaRPr lang="en-US"/>
        </a:p>
      </dgm:t>
    </dgm:pt>
    <dgm:pt modelId="{4D73DC53-3103-470E-BEC3-C9A44E807E54}">
      <dgm:prSet/>
      <dgm:spPr/>
      <dgm:t>
        <a:bodyPr/>
        <a:lstStyle/>
        <a:p>
          <a:r>
            <a:rPr lang="en-US" dirty="0" smtClean="0"/>
            <a:t>Bottom-Left</a:t>
          </a:r>
          <a:endParaRPr lang="en-US" dirty="0"/>
        </a:p>
      </dgm:t>
    </dgm:pt>
    <dgm:pt modelId="{D2584D58-5B02-43BA-B533-014B59EFBA02}" type="parTrans" cxnId="{7B02EC65-ACE3-4106-B07D-29A16EF2FC26}">
      <dgm:prSet/>
      <dgm:spPr/>
      <dgm:t>
        <a:bodyPr/>
        <a:lstStyle/>
        <a:p>
          <a:endParaRPr lang="en-US"/>
        </a:p>
      </dgm:t>
    </dgm:pt>
    <dgm:pt modelId="{1F838F70-E401-443B-BC56-E4D299F64347}" type="sibTrans" cxnId="{7B02EC65-ACE3-4106-B07D-29A16EF2FC26}">
      <dgm:prSet/>
      <dgm:spPr/>
      <dgm:t>
        <a:bodyPr/>
        <a:lstStyle/>
        <a:p>
          <a:endParaRPr lang="en-US"/>
        </a:p>
      </dgm:t>
    </dgm:pt>
    <dgm:pt modelId="{5EC6A447-E36D-4284-809D-2E59A1FBF11A}">
      <dgm:prSet/>
      <dgm:spPr/>
      <dgm:t>
        <a:bodyPr/>
        <a:lstStyle/>
        <a:p>
          <a:r>
            <a:rPr lang="en-US" dirty="0" smtClean="0"/>
            <a:t>Bottom-Left</a:t>
          </a:r>
          <a:endParaRPr lang="en-US" dirty="0"/>
        </a:p>
      </dgm:t>
    </dgm:pt>
    <dgm:pt modelId="{4B43CF57-B7B1-4E1B-8D21-6AA4C81C9055}" type="parTrans" cxnId="{B67D5CDA-605C-49A1-A34A-28BBA148CF80}">
      <dgm:prSet/>
      <dgm:spPr/>
      <dgm:t>
        <a:bodyPr/>
        <a:lstStyle/>
        <a:p>
          <a:endParaRPr lang="en-US"/>
        </a:p>
      </dgm:t>
    </dgm:pt>
    <dgm:pt modelId="{368619C0-9678-4B09-BA91-EC7329F38A3F}" type="sibTrans" cxnId="{B67D5CDA-605C-49A1-A34A-28BBA148CF80}">
      <dgm:prSet/>
      <dgm:spPr/>
      <dgm:t>
        <a:bodyPr/>
        <a:lstStyle/>
        <a:p>
          <a:endParaRPr lang="en-US"/>
        </a:p>
      </dgm:t>
    </dgm:pt>
    <dgm:pt modelId="{A8645311-6803-47AD-8394-9AFAC319DBF2}">
      <dgm:prSet/>
      <dgm:spPr/>
      <dgm:t>
        <a:bodyPr/>
        <a:lstStyle/>
        <a:p>
          <a:r>
            <a:rPr lang="en-US" dirty="0" smtClean="0"/>
            <a:t>Bottom-Right</a:t>
          </a:r>
          <a:endParaRPr lang="en-US" dirty="0"/>
        </a:p>
      </dgm:t>
    </dgm:pt>
    <dgm:pt modelId="{8548CDDA-7476-4CA0-89C0-DA33004D0916}" type="parTrans" cxnId="{0F41270C-4DD0-4523-99B4-E1D3DB476D1C}">
      <dgm:prSet/>
      <dgm:spPr/>
      <dgm:t>
        <a:bodyPr/>
        <a:lstStyle/>
        <a:p>
          <a:endParaRPr lang="en-US"/>
        </a:p>
      </dgm:t>
    </dgm:pt>
    <dgm:pt modelId="{7FBF316A-1726-441F-872C-7A41CE9F968C}" type="sibTrans" cxnId="{0F41270C-4DD0-4523-99B4-E1D3DB476D1C}">
      <dgm:prSet/>
      <dgm:spPr/>
      <dgm:t>
        <a:bodyPr/>
        <a:lstStyle/>
        <a:p>
          <a:endParaRPr lang="en-US"/>
        </a:p>
      </dgm:t>
    </dgm:pt>
    <dgm:pt modelId="{35F277A8-E769-4DF9-9168-29CEBC157003}">
      <dgm:prSet/>
      <dgm:spPr/>
      <dgm:t>
        <a:bodyPr/>
        <a:lstStyle/>
        <a:p>
          <a:r>
            <a:rPr lang="en-US" dirty="0" smtClean="0"/>
            <a:t>Bottom-Right</a:t>
          </a:r>
          <a:endParaRPr lang="en-US" dirty="0"/>
        </a:p>
      </dgm:t>
    </dgm:pt>
    <dgm:pt modelId="{8F07B86C-6504-44D7-985D-AEDEDEF5A9C2}" type="parTrans" cxnId="{2770F190-59FF-4AB9-B171-72B175E28A62}">
      <dgm:prSet/>
      <dgm:spPr/>
      <dgm:t>
        <a:bodyPr/>
        <a:lstStyle/>
        <a:p>
          <a:endParaRPr lang="en-US"/>
        </a:p>
      </dgm:t>
    </dgm:pt>
    <dgm:pt modelId="{2C0DCADC-EDC8-4E68-A7B4-2F3A55A12C93}" type="sibTrans" cxnId="{2770F190-59FF-4AB9-B171-72B175E28A62}">
      <dgm:prSet/>
      <dgm:spPr/>
      <dgm:t>
        <a:bodyPr/>
        <a:lstStyle/>
        <a:p>
          <a:endParaRPr lang="en-US"/>
        </a:p>
      </dgm:t>
    </dgm:pt>
    <dgm:pt modelId="{38AB46A8-CAFA-4989-BFD6-51EB39D9C6B2}">
      <dgm:prSet/>
      <dgm:spPr/>
      <dgm:t>
        <a:bodyPr/>
        <a:lstStyle/>
        <a:p>
          <a:r>
            <a:rPr lang="en-US" dirty="0" smtClean="0"/>
            <a:t>Temp</a:t>
          </a:r>
          <a:endParaRPr lang="en-US" dirty="0"/>
        </a:p>
      </dgm:t>
    </dgm:pt>
    <dgm:pt modelId="{54AD6DCB-617F-41DC-A7AC-56D426A1423A}" type="parTrans" cxnId="{705D2273-56C5-47F2-8F62-9CC2E93D6DD0}">
      <dgm:prSet/>
      <dgm:spPr/>
      <dgm:t>
        <a:bodyPr/>
        <a:lstStyle/>
        <a:p>
          <a:endParaRPr lang="en-US"/>
        </a:p>
      </dgm:t>
    </dgm:pt>
    <dgm:pt modelId="{E674D7AC-871B-4647-981C-DC2A810874A5}" type="sibTrans" cxnId="{705D2273-56C5-47F2-8F62-9CC2E93D6DD0}">
      <dgm:prSet/>
      <dgm:spPr/>
      <dgm:t>
        <a:bodyPr/>
        <a:lstStyle/>
        <a:p>
          <a:endParaRPr lang="en-US"/>
        </a:p>
      </dgm:t>
    </dgm:pt>
    <dgm:pt modelId="{A7FF3956-0D60-4D36-B12E-DE40A4649A9B}" type="asst">
      <dgm:prSet/>
      <dgm:spPr/>
      <dgm:t>
        <a:bodyPr/>
        <a:lstStyle/>
        <a:p>
          <a:r>
            <a:rPr lang="en-US" dirty="0" smtClean="0"/>
            <a:t>Assistant</a:t>
          </a:r>
          <a:endParaRPr lang="en-US" dirty="0"/>
        </a:p>
      </dgm:t>
    </dgm:pt>
    <dgm:pt modelId="{C330A482-BE68-4037-8DE1-BBEAD02CCDAA}" type="parTrans" cxnId="{19FEC7CE-1FDA-435C-B3A9-9B8CC3B76E80}">
      <dgm:prSet/>
      <dgm:spPr/>
      <dgm:t>
        <a:bodyPr/>
        <a:lstStyle/>
        <a:p>
          <a:endParaRPr lang="en-US"/>
        </a:p>
      </dgm:t>
    </dgm:pt>
    <dgm:pt modelId="{7E02B309-9CFB-4417-944F-936890930763}" type="sibTrans" cxnId="{19FEC7CE-1FDA-435C-B3A9-9B8CC3B76E80}">
      <dgm:prSet/>
      <dgm:spPr/>
      <dgm:t>
        <a:bodyPr/>
        <a:lstStyle/>
        <a:p>
          <a:endParaRPr lang="en-US"/>
        </a:p>
      </dgm:t>
    </dgm:pt>
    <dgm:pt modelId="{E84B215E-6E1C-4301-AB38-E610224DF650}" type="pres">
      <dgm:prSet presAssocID="{A7FB51D2-7F3B-4969-81BF-68ACD666AA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9E594A4-5A21-4E6F-85DF-9934C16F45C1}" type="pres">
      <dgm:prSet presAssocID="{98CB1366-12A6-4E77-83B6-65BC3D61F67D}" presName="hierRoot1" presStyleCnt="0">
        <dgm:presLayoutVars>
          <dgm:hierBranch val="init"/>
        </dgm:presLayoutVars>
      </dgm:prSet>
      <dgm:spPr/>
    </dgm:pt>
    <dgm:pt modelId="{65DC0ABA-9B34-4445-AF02-13F0CE541136}" type="pres">
      <dgm:prSet presAssocID="{98CB1366-12A6-4E77-83B6-65BC3D61F67D}" presName="rootComposite1" presStyleCnt="0"/>
      <dgm:spPr/>
    </dgm:pt>
    <dgm:pt modelId="{D2A33A0B-F090-41AE-B8C5-6466B16F694B}" type="pres">
      <dgm:prSet presAssocID="{98CB1366-12A6-4E77-83B6-65BC3D61F67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A9B41C-5E14-4126-97C8-AF964A469B54}" type="pres">
      <dgm:prSet presAssocID="{98CB1366-12A6-4E77-83B6-65BC3D61F67D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F71A152-F9EA-4349-A127-7C3A564EB580}" type="pres">
      <dgm:prSet presAssocID="{98CB1366-12A6-4E77-83B6-65BC3D61F67D}" presName="hierChild2" presStyleCnt="0"/>
      <dgm:spPr/>
    </dgm:pt>
    <dgm:pt modelId="{9C291AB5-61A1-45B0-BA33-C2E09561C875}" type="pres">
      <dgm:prSet presAssocID="{98CB1366-12A6-4E77-83B6-65BC3D61F67D}" presName="hierChild3" presStyleCnt="0"/>
      <dgm:spPr/>
    </dgm:pt>
    <dgm:pt modelId="{2D2473E2-0527-4C1F-8560-15685DD9027A}" type="pres">
      <dgm:prSet presAssocID="{49B1CEDC-678B-4376-BD94-3917F3E3A5FD}" presName="Name111" presStyleLbl="parChTrans1D2" presStyleIdx="0" presStyleCnt="2"/>
      <dgm:spPr/>
      <dgm:t>
        <a:bodyPr/>
        <a:lstStyle/>
        <a:p>
          <a:endParaRPr lang="en-US"/>
        </a:p>
      </dgm:t>
    </dgm:pt>
    <dgm:pt modelId="{2CD23A7A-C613-4B92-ACEB-B623E6EEDBD2}" type="pres">
      <dgm:prSet presAssocID="{DB9CB33B-932C-4A52-9574-C8AB527C9BF2}" presName="hierRoot3" presStyleCnt="0">
        <dgm:presLayoutVars>
          <dgm:hierBranch val="init"/>
        </dgm:presLayoutVars>
      </dgm:prSet>
      <dgm:spPr/>
    </dgm:pt>
    <dgm:pt modelId="{8430D2CF-6999-4A0D-A4F2-D7D75D4E656A}" type="pres">
      <dgm:prSet presAssocID="{DB9CB33B-932C-4A52-9574-C8AB527C9BF2}" presName="rootComposite3" presStyleCnt="0"/>
      <dgm:spPr/>
    </dgm:pt>
    <dgm:pt modelId="{B1B25B62-F428-4B1F-9A1C-A4B36A4B064C}" type="pres">
      <dgm:prSet presAssocID="{DB9CB33B-932C-4A52-9574-C8AB527C9BF2}" presName="rootText3" presStyleLbl="asst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C43F8B-F344-4B4D-9B12-49B167153765}" type="pres">
      <dgm:prSet presAssocID="{DB9CB33B-932C-4A52-9574-C8AB527C9BF2}" presName="rootConnector3" presStyleLbl="asst1" presStyleIdx="0" presStyleCnt="0"/>
      <dgm:spPr/>
      <dgm:t>
        <a:bodyPr/>
        <a:lstStyle/>
        <a:p>
          <a:endParaRPr lang="en-US"/>
        </a:p>
      </dgm:t>
    </dgm:pt>
    <dgm:pt modelId="{B00FE6D7-74F5-4329-AEFE-19395686202C}" type="pres">
      <dgm:prSet presAssocID="{DB9CB33B-932C-4A52-9574-C8AB527C9BF2}" presName="hierChild6" presStyleCnt="0"/>
      <dgm:spPr/>
    </dgm:pt>
    <dgm:pt modelId="{C58FB63F-D02B-420E-9AFB-13349A2EA6FF}" type="pres">
      <dgm:prSet presAssocID="{D2584D58-5B02-43BA-B533-014B59EFBA02}" presName="Name37" presStyleLbl="parChTrans1D3" presStyleIdx="0" presStyleCnt="4"/>
      <dgm:spPr/>
      <dgm:t>
        <a:bodyPr/>
        <a:lstStyle/>
        <a:p>
          <a:endParaRPr lang="en-US"/>
        </a:p>
      </dgm:t>
    </dgm:pt>
    <dgm:pt modelId="{9BBAAE5B-43B5-4D4A-8707-FFA590B592CD}" type="pres">
      <dgm:prSet presAssocID="{4D73DC53-3103-470E-BEC3-C9A44E807E54}" presName="hierRoot2" presStyleCnt="0">
        <dgm:presLayoutVars>
          <dgm:hierBranch val="init"/>
        </dgm:presLayoutVars>
      </dgm:prSet>
      <dgm:spPr/>
    </dgm:pt>
    <dgm:pt modelId="{71392385-54BA-4D18-A28E-D096D0E69ED0}" type="pres">
      <dgm:prSet presAssocID="{4D73DC53-3103-470E-BEC3-C9A44E807E54}" presName="rootComposite" presStyleCnt="0"/>
      <dgm:spPr/>
    </dgm:pt>
    <dgm:pt modelId="{07162F80-0AFE-42C8-BEE6-A44E028DEF4C}" type="pres">
      <dgm:prSet presAssocID="{4D73DC53-3103-470E-BEC3-C9A44E807E54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6D100E-35CC-4274-9A5E-88F555286707}" type="pres">
      <dgm:prSet presAssocID="{4D73DC53-3103-470E-BEC3-C9A44E807E54}" presName="rootConnector" presStyleLbl="node3" presStyleIdx="0" presStyleCnt="4"/>
      <dgm:spPr/>
      <dgm:t>
        <a:bodyPr/>
        <a:lstStyle/>
        <a:p>
          <a:endParaRPr lang="en-US"/>
        </a:p>
      </dgm:t>
    </dgm:pt>
    <dgm:pt modelId="{A449F034-E9CD-439E-AE12-58F19665CB74}" type="pres">
      <dgm:prSet presAssocID="{4D73DC53-3103-470E-BEC3-C9A44E807E54}" presName="hierChild4" presStyleCnt="0"/>
      <dgm:spPr/>
    </dgm:pt>
    <dgm:pt modelId="{9A6D9C5C-D515-4757-8E9D-22CF3800C023}" type="pres">
      <dgm:prSet presAssocID="{4D73DC53-3103-470E-BEC3-C9A44E807E54}" presName="hierChild5" presStyleCnt="0"/>
      <dgm:spPr/>
    </dgm:pt>
    <dgm:pt modelId="{000B78FC-05DE-4525-9E65-7FC0685172C3}" type="pres">
      <dgm:prSet presAssocID="{4B43CF57-B7B1-4E1B-8D21-6AA4C81C9055}" presName="Name37" presStyleLbl="parChTrans1D3" presStyleIdx="1" presStyleCnt="4"/>
      <dgm:spPr/>
      <dgm:t>
        <a:bodyPr/>
        <a:lstStyle/>
        <a:p>
          <a:endParaRPr lang="en-US"/>
        </a:p>
      </dgm:t>
    </dgm:pt>
    <dgm:pt modelId="{635A80AA-4D56-4611-9C7D-D5857AC4489B}" type="pres">
      <dgm:prSet presAssocID="{5EC6A447-E36D-4284-809D-2E59A1FBF11A}" presName="hierRoot2" presStyleCnt="0">
        <dgm:presLayoutVars>
          <dgm:hierBranch val="init"/>
        </dgm:presLayoutVars>
      </dgm:prSet>
      <dgm:spPr/>
    </dgm:pt>
    <dgm:pt modelId="{5D906FC3-2ED5-4F78-B019-AAD845FF0D64}" type="pres">
      <dgm:prSet presAssocID="{5EC6A447-E36D-4284-809D-2E59A1FBF11A}" presName="rootComposite" presStyleCnt="0"/>
      <dgm:spPr/>
    </dgm:pt>
    <dgm:pt modelId="{FFFE6116-A558-43FA-A786-B788D077CCB5}" type="pres">
      <dgm:prSet presAssocID="{5EC6A447-E36D-4284-809D-2E59A1FBF11A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5CBC61-39C4-49C9-B2CB-05C7845069B2}" type="pres">
      <dgm:prSet presAssocID="{5EC6A447-E36D-4284-809D-2E59A1FBF11A}" presName="rootConnector" presStyleLbl="node3" presStyleIdx="1" presStyleCnt="4"/>
      <dgm:spPr/>
      <dgm:t>
        <a:bodyPr/>
        <a:lstStyle/>
        <a:p>
          <a:endParaRPr lang="en-US"/>
        </a:p>
      </dgm:t>
    </dgm:pt>
    <dgm:pt modelId="{D2314272-BD8D-4B47-A49B-59D71BBC7227}" type="pres">
      <dgm:prSet presAssocID="{5EC6A447-E36D-4284-809D-2E59A1FBF11A}" presName="hierChild4" presStyleCnt="0"/>
      <dgm:spPr/>
    </dgm:pt>
    <dgm:pt modelId="{147E0AE2-242D-4199-9F8B-272A878E227C}" type="pres">
      <dgm:prSet presAssocID="{5EC6A447-E36D-4284-809D-2E59A1FBF11A}" presName="hierChild5" presStyleCnt="0"/>
      <dgm:spPr/>
    </dgm:pt>
    <dgm:pt modelId="{132D7BBD-DB08-4F77-9CA5-F4F49B5749B5}" type="pres">
      <dgm:prSet presAssocID="{DB9CB33B-932C-4A52-9574-C8AB527C9BF2}" presName="hierChild7" presStyleCnt="0"/>
      <dgm:spPr/>
    </dgm:pt>
    <dgm:pt modelId="{A4F7F5DD-1551-4660-B4CB-B1F77D8750A5}" type="pres">
      <dgm:prSet presAssocID="{308506EF-5C4E-4B8D-8944-CA27A7211B8D}" presName="Name111" presStyleLbl="parChTrans1D2" presStyleIdx="1" presStyleCnt="2"/>
      <dgm:spPr/>
      <dgm:t>
        <a:bodyPr/>
        <a:lstStyle/>
        <a:p>
          <a:endParaRPr lang="en-US"/>
        </a:p>
      </dgm:t>
    </dgm:pt>
    <dgm:pt modelId="{4D8118A0-B1C4-400A-92FB-2490D50DD105}" type="pres">
      <dgm:prSet presAssocID="{81E3DFEE-E81D-4849-B41A-45E3BCF2E966}" presName="hierRoot3" presStyleCnt="0">
        <dgm:presLayoutVars>
          <dgm:hierBranch val="init"/>
        </dgm:presLayoutVars>
      </dgm:prSet>
      <dgm:spPr/>
    </dgm:pt>
    <dgm:pt modelId="{563D26B0-3B4F-4E43-9AC0-FAFFEB732D4B}" type="pres">
      <dgm:prSet presAssocID="{81E3DFEE-E81D-4849-B41A-45E3BCF2E966}" presName="rootComposite3" presStyleCnt="0"/>
      <dgm:spPr/>
    </dgm:pt>
    <dgm:pt modelId="{F1C680A9-DD6A-469C-AE9C-4F406048150F}" type="pres">
      <dgm:prSet presAssocID="{81E3DFEE-E81D-4849-B41A-45E3BCF2E966}" presName="rootText3" presStyleLbl="asst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0FE4CD-A31F-4148-BAA6-133DD295EA43}" type="pres">
      <dgm:prSet presAssocID="{81E3DFEE-E81D-4849-B41A-45E3BCF2E966}" presName="rootConnector3" presStyleLbl="asst1" presStyleIdx="0" presStyleCnt="0"/>
      <dgm:spPr/>
      <dgm:t>
        <a:bodyPr/>
        <a:lstStyle/>
        <a:p>
          <a:endParaRPr lang="en-US"/>
        </a:p>
      </dgm:t>
    </dgm:pt>
    <dgm:pt modelId="{42620C9D-9896-49A7-A940-3D3BCE761545}" type="pres">
      <dgm:prSet presAssocID="{81E3DFEE-E81D-4849-B41A-45E3BCF2E966}" presName="hierChild6" presStyleCnt="0"/>
      <dgm:spPr/>
    </dgm:pt>
    <dgm:pt modelId="{28F379F2-30A4-4AE4-AC4F-1379C0F7384A}" type="pres">
      <dgm:prSet presAssocID="{8548CDDA-7476-4CA0-89C0-DA33004D0916}" presName="Name37" presStyleLbl="parChTrans1D3" presStyleIdx="2" presStyleCnt="4"/>
      <dgm:spPr/>
      <dgm:t>
        <a:bodyPr/>
        <a:lstStyle/>
        <a:p>
          <a:endParaRPr lang="en-US"/>
        </a:p>
      </dgm:t>
    </dgm:pt>
    <dgm:pt modelId="{DE22C24B-94EB-46BA-8DD8-83EEA9782FDD}" type="pres">
      <dgm:prSet presAssocID="{A8645311-6803-47AD-8394-9AFAC319DBF2}" presName="hierRoot2" presStyleCnt="0">
        <dgm:presLayoutVars>
          <dgm:hierBranch val="init"/>
        </dgm:presLayoutVars>
      </dgm:prSet>
      <dgm:spPr/>
    </dgm:pt>
    <dgm:pt modelId="{8C13380E-163E-40D7-ACFB-4F656F55B867}" type="pres">
      <dgm:prSet presAssocID="{A8645311-6803-47AD-8394-9AFAC319DBF2}" presName="rootComposite" presStyleCnt="0"/>
      <dgm:spPr/>
    </dgm:pt>
    <dgm:pt modelId="{885CBCAA-E58A-4892-93AC-D007DBA92A73}" type="pres">
      <dgm:prSet presAssocID="{A8645311-6803-47AD-8394-9AFAC319DBF2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1777F3-D6E2-43AE-8AFF-E45E4B7ADB73}" type="pres">
      <dgm:prSet presAssocID="{A8645311-6803-47AD-8394-9AFAC319DBF2}" presName="rootConnector" presStyleLbl="node3" presStyleIdx="2" presStyleCnt="4"/>
      <dgm:spPr/>
      <dgm:t>
        <a:bodyPr/>
        <a:lstStyle/>
        <a:p>
          <a:endParaRPr lang="en-US"/>
        </a:p>
      </dgm:t>
    </dgm:pt>
    <dgm:pt modelId="{12056428-ADFB-47E0-B72D-E1FD8D03015C}" type="pres">
      <dgm:prSet presAssocID="{A8645311-6803-47AD-8394-9AFAC319DBF2}" presName="hierChild4" presStyleCnt="0"/>
      <dgm:spPr/>
    </dgm:pt>
    <dgm:pt modelId="{0E8604DA-AC06-4143-B1CE-B0033936E1E7}" type="pres">
      <dgm:prSet presAssocID="{54AD6DCB-617F-41DC-A7AC-56D426A1423A}" presName="Name37" presStyleLbl="parChTrans1D4" presStyleIdx="0" presStyleCnt="2"/>
      <dgm:spPr/>
      <dgm:t>
        <a:bodyPr/>
        <a:lstStyle/>
        <a:p>
          <a:endParaRPr lang="en-US"/>
        </a:p>
      </dgm:t>
    </dgm:pt>
    <dgm:pt modelId="{2E48EB2D-B1B4-4DB1-A365-64C6B12DE94D}" type="pres">
      <dgm:prSet presAssocID="{38AB46A8-CAFA-4989-BFD6-51EB39D9C6B2}" presName="hierRoot2" presStyleCnt="0">
        <dgm:presLayoutVars>
          <dgm:hierBranch val="init"/>
        </dgm:presLayoutVars>
      </dgm:prSet>
      <dgm:spPr/>
    </dgm:pt>
    <dgm:pt modelId="{0D981BEF-655E-4372-9BF5-D8B7B084A348}" type="pres">
      <dgm:prSet presAssocID="{38AB46A8-CAFA-4989-BFD6-51EB39D9C6B2}" presName="rootComposite" presStyleCnt="0"/>
      <dgm:spPr/>
    </dgm:pt>
    <dgm:pt modelId="{C3564C6E-E2B1-4EC5-A438-6FE16F2F34FB}" type="pres">
      <dgm:prSet presAssocID="{38AB46A8-CAFA-4989-BFD6-51EB39D9C6B2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5B6666-6C56-4304-996D-D23DDAF67830}" type="pres">
      <dgm:prSet presAssocID="{38AB46A8-CAFA-4989-BFD6-51EB39D9C6B2}" presName="rootConnector" presStyleLbl="node4" presStyleIdx="0" presStyleCnt="1"/>
      <dgm:spPr/>
      <dgm:t>
        <a:bodyPr/>
        <a:lstStyle/>
        <a:p>
          <a:endParaRPr lang="en-US"/>
        </a:p>
      </dgm:t>
    </dgm:pt>
    <dgm:pt modelId="{9BE75D5D-146C-42AD-A645-0B0FD87F1D20}" type="pres">
      <dgm:prSet presAssocID="{38AB46A8-CAFA-4989-BFD6-51EB39D9C6B2}" presName="hierChild4" presStyleCnt="0"/>
      <dgm:spPr/>
    </dgm:pt>
    <dgm:pt modelId="{B1B84AC4-B4D0-4014-9BD2-31D437236F52}" type="pres">
      <dgm:prSet presAssocID="{38AB46A8-CAFA-4989-BFD6-51EB39D9C6B2}" presName="hierChild5" presStyleCnt="0"/>
      <dgm:spPr/>
    </dgm:pt>
    <dgm:pt modelId="{EE8F979B-2978-49DB-AF05-B75B21353A4A}" type="pres">
      <dgm:prSet presAssocID="{C330A482-BE68-4037-8DE1-BBEAD02CCDAA}" presName="Name111" presStyleLbl="parChTrans1D4" presStyleIdx="1" presStyleCnt="2"/>
      <dgm:spPr/>
      <dgm:t>
        <a:bodyPr/>
        <a:lstStyle/>
        <a:p>
          <a:endParaRPr lang="en-US"/>
        </a:p>
      </dgm:t>
    </dgm:pt>
    <dgm:pt modelId="{D106C8A2-50AA-49AA-B5C7-B7C906AED7FE}" type="pres">
      <dgm:prSet presAssocID="{A7FF3956-0D60-4D36-B12E-DE40A4649A9B}" presName="hierRoot3" presStyleCnt="0">
        <dgm:presLayoutVars>
          <dgm:hierBranch val="init"/>
        </dgm:presLayoutVars>
      </dgm:prSet>
      <dgm:spPr/>
    </dgm:pt>
    <dgm:pt modelId="{9A36C063-A47C-4FAF-8C2F-5C5EC7A1B8E3}" type="pres">
      <dgm:prSet presAssocID="{A7FF3956-0D60-4D36-B12E-DE40A4649A9B}" presName="rootComposite3" presStyleCnt="0"/>
      <dgm:spPr/>
    </dgm:pt>
    <dgm:pt modelId="{CD264550-81F2-4051-885E-E0CB654EEA84}" type="pres">
      <dgm:prSet presAssocID="{A7FF3956-0D60-4D36-B12E-DE40A4649A9B}" presName="rootText3" presStyleLbl="asst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1C85F1-0749-4B08-AE4C-BBF5F5AE0695}" type="pres">
      <dgm:prSet presAssocID="{A7FF3956-0D60-4D36-B12E-DE40A4649A9B}" presName="rootConnector3" presStyleLbl="asst4" presStyleIdx="0" presStyleCnt="0"/>
      <dgm:spPr/>
      <dgm:t>
        <a:bodyPr/>
        <a:lstStyle/>
        <a:p>
          <a:endParaRPr lang="en-US"/>
        </a:p>
      </dgm:t>
    </dgm:pt>
    <dgm:pt modelId="{29B34B8B-0DD5-48C7-BC2D-5BE6281D2316}" type="pres">
      <dgm:prSet presAssocID="{A7FF3956-0D60-4D36-B12E-DE40A4649A9B}" presName="hierChild6" presStyleCnt="0"/>
      <dgm:spPr/>
    </dgm:pt>
    <dgm:pt modelId="{6E101F33-5C1D-4646-A2BE-82ED9ADB4AC0}" type="pres">
      <dgm:prSet presAssocID="{A7FF3956-0D60-4D36-B12E-DE40A4649A9B}" presName="hierChild7" presStyleCnt="0"/>
      <dgm:spPr/>
    </dgm:pt>
    <dgm:pt modelId="{9A9492C3-74BD-4426-8C86-6268D60E3575}" type="pres">
      <dgm:prSet presAssocID="{A8645311-6803-47AD-8394-9AFAC319DBF2}" presName="hierChild5" presStyleCnt="0"/>
      <dgm:spPr/>
    </dgm:pt>
    <dgm:pt modelId="{62AA2CE7-05EF-4304-BC36-B05DF3DA1A7C}" type="pres">
      <dgm:prSet presAssocID="{8F07B86C-6504-44D7-985D-AEDEDEF5A9C2}" presName="Name37" presStyleLbl="parChTrans1D3" presStyleIdx="3" presStyleCnt="4"/>
      <dgm:spPr/>
      <dgm:t>
        <a:bodyPr/>
        <a:lstStyle/>
        <a:p>
          <a:endParaRPr lang="en-US"/>
        </a:p>
      </dgm:t>
    </dgm:pt>
    <dgm:pt modelId="{C4F7FEE8-2D71-41FE-8416-F90ED1F0C003}" type="pres">
      <dgm:prSet presAssocID="{35F277A8-E769-4DF9-9168-29CEBC157003}" presName="hierRoot2" presStyleCnt="0">
        <dgm:presLayoutVars>
          <dgm:hierBranch val="init"/>
        </dgm:presLayoutVars>
      </dgm:prSet>
      <dgm:spPr/>
    </dgm:pt>
    <dgm:pt modelId="{0BF3DB1E-CC62-4740-86FA-0B940CC3DF6D}" type="pres">
      <dgm:prSet presAssocID="{35F277A8-E769-4DF9-9168-29CEBC157003}" presName="rootComposite" presStyleCnt="0"/>
      <dgm:spPr/>
    </dgm:pt>
    <dgm:pt modelId="{E2E8A93D-7D1D-4B28-9184-E3804340C28D}" type="pres">
      <dgm:prSet presAssocID="{35F277A8-E769-4DF9-9168-29CEBC157003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CE35D8-7E6A-4AD5-B496-C87DEACDAEAB}" type="pres">
      <dgm:prSet presAssocID="{35F277A8-E769-4DF9-9168-29CEBC157003}" presName="rootConnector" presStyleLbl="node3" presStyleIdx="3" presStyleCnt="4"/>
      <dgm:spPr/>
      <dgm:t>
        <a:bodyPr/>
        <a:lstStyle/>
        <a:p>
          <a:endParaRPr lang="en-US"/>
        </a:p>
      </dgm:t>
    </dgm:pt>
    <dgm:pt modelId="{7B8DAA37-77DB-4E59-9FE6-4ADAAB9FC80C}" type="pres">
      <dgm:prSet presAssocID="{35F277A8-E769-4DF9-9168-29CEBC157003}" presName="hierChild4" presStyleCnt="0"/>
      <dgm:spPr/>
    </dgm:pt>
    <dgm:pt modelId="{97CB7A20-3A5C-4EF1-91BA-0B8EC7895D05}" type="pres">
      <dgm:prSet presAssocID="{35F277A8-E769-4DF9-9168-29CEBC157003}" presName="hierChild5" presStyleCnt="0"/>
      <dgm:spPr/>
    </dgm:pt>
    <dgm:pt modelId="{AC416DBB-62C9-491D-B1EF-0D7E4BE59B2A}" type="pres">
      <dgm:prSet presAssocID="{81E3DFEE-E81D-4849-B41A-45E3BCF2E966}" presName="hierChild7" presStyleCnt="0"/>
      <dgm:spPr/>
    </dgm:pt>
  </dgm:ptLst>
  <dgm:cxnLst>
    <dgm:cxn modelId="{5CEED859-5EE3-42CC-8E35-0C1683101641}" type="presOf" srcId="{49B1CEDC-678B-4376-BD94-3917F3E3A5FD}" destId="{2D2473E2-0527-4C1F-8560-15685DD9027A}" srcOrd="0" destOrd="0" presId="urn:microsoft.com/office/officeart/2005/8/layout/orgChart1#6"/>
    <dgm:cxn modelId="{7A14115A-65B3-4B61-9340-D962BE0797A7}" type="presOf" srcId="{38AB46A8-CAFA-4989-BFD6-51EB39D9C6B2}" destId="{6B5B6666-6C56-4304-996D-D23DDAF67830}" srcOrd="1" destOrd="0" presId="urn:microsoft.com/office/officeart/2005/8/layout/orgChart1#6"/>
    <dgm:cxn modelId="{5AEE8E99-EF42-46D8-A8B9-D6A2B1DBF70B}" type="presOf" srcId="{98CB1366-12A6-4E77-83B6-65BC3D61F67D}" destId="{E7A9B41C-5E14-4126-97C8-AF964A469B54}" srcOrd="1" destOrd="0" presId="urn:microsoft.com/office/officeart/2005/8/layout/orgChart1#6"/>
    <dgm:cxn modelId="{0391810F-AB71-4E28-B595-42ACFA07E389}" type="presOf" srcId="{DB9CB33B-932C-4A52-9574-C8AB527C9BF2}" destId="{B1B25B62-F428-4B1F-9A1C-A4B36A4B064C}" srcOrd="0" destOrd="0" presId="urn:microsoft.com/office/officeart/2005/8/layout/orgChart1#6"/>
    <dgm:cxn modelId="{87291F4F-550D-4A42-B83E-4DB39F8D9919}" type="presOf" srcId="{A8645311-6803-47AD-8394-9AFAC319DBF2}" destId="{885CBCAA-E58A-4892-93AC-D007DBA92A73}" srcOrd="0" destOrd="0" presId="urn:microsoft.com/office/officeart/2005/8/layout/orgChart1#6"/>
    <dgm:cxn modelId="{19FEC7CE-1FDA-435C-B3A9-9B8CC3B76E80}" srcId="{38AB46A8-CAFA-4989-BFD6-51EB39D9C6B2}" destId="{A7FF3956-0D60-4D36-B12E-DE40A4649A9B}" srcOrd="0" destOrd="0" parTransId="{C330A482-BE68-4037-8DE1-BBEAD02CCDAA}" sibTransId="{7E02B309-9CFB-4417-944F-936890930763}"/>
    <dgm:cxn modelId="{E3ABDFE9-B421-45C8-9600-D892F1772ACB}" type="presOf" srcId="{A7FF3956-0D60-4D36-B12E-DE40A4649A9B}" destId="{CD264550-81F2-4051-885E-E0CB654EEA84}" srcOrd="0" destOrd="0" presId="urn:microsoft.com/office/officeart/2005/8/layout/orgChart1#6"/>
    <dgm:cxn modelId="{46B28EEF-C3BC-4E0C-AF00-7CE1D8261815}" type="presOf" srcId="{4D73DC53-3103-470E-BEC3-C9A44E807E54}" destId="{386D100E-35CC-4274-9A5E-88F555286707}" srcOrd="1" destOrd="0" presId="urn:microsoft.com/office/officeart/2005/8/layout/orgChart1#6"/>
    <dgm:cxn modelId="{9160A407-A2AB-49C6-BA82-656E8FC2FF2E}" type="presOf" srcId="{81E3DFEE-E81D-4849-B41A-45E3BCF2E966}" destId="{F1C680A9-DD6A-469C-AE9C-4F406048150F}" srcOrd="0" destOrd="0" presId="urn:microsoft.com/office/officeart/2005/8/layout/orgChart1#6"/>
    <dgm:cxn modelId="{412D5045-125C-454C-B23B-C09DD6E0C184}" type="presOf" srcId="{4D73DC53-3103-470E-BEC3-C9A44E807E54}" destId="{07162F80-0AFE-42C8-BEE6-A44E028DEF4C}" srcOrd="0" destOrd="0" presId="urn:microsoft.com/office/officeart/2005/8/layout/orgChart1#6"/>
    <dgm:cxn modelId="{0F41270C-4DD0-4523-99B4-E1D3DB476D1C}" srcId="{81E3DFEE-E81D-4849-B41A-45E3BCF2E966}" destId="{A8645311-6803-47AD-8394-9AFAC319DBF2}" srcOrd="0" destOrd="0" parTransId="{8548CDDA-7476-4CA0-89C0-DA33004D0916}" sibTransId="{7FBF316A-1726-441F-872C-7A41CE9F968C}"/>
    <dgm:cxn modelId="{D2F9161B-B3E0-4D17-B48B-FFBD5BEF0B3A}" srcId="{A7FB51D2-7F3B-4969-81BF-68ACD666AA42}" destId="{98CB1366-12A6-4E77-83B6-65BC3D61F67D}" srcOrd="0" destOrd="0" parTransId="{13F92695-D6E0-4515-A598-13A93F933A9B}" sibTransId="{4B96D3D0-6D75-48FE-A2E5-0E6662684D7C}"/>
    <dgm:cxn modelId="{E3777B66-AC0D-493D-8D7C-F06E117AF689}" type="presOf" srcId="{8548CDDA-7476-4CA0-89C0-DA33004D0916}" destId="{28F379F2-30A4-4AE4-AC4F-1379C0F7384A}" srcOrd="0" destOrd="0" presId="urn:microsoft.com/office/officeart/2005/8/layout/orgChart1#6"/>
    <dgm:cxn modelId="{A9D9D485-0E97-465A-8D79-000B03C8DE54}" srcId="{98CB1366-12A6-4E77-83B6-65BC3D61F67D}" destId="{81E3DFEE-E81D-4849-B41A-45E3BCF2E966}" srcOrd="1" destOrd="0" parTransId="{308506EF-5C4E-4B8D-8944-CA27A7211B8D}" sibTransId="{218C9BDF-3F99-4716-A3A3-7CEF0BAA456E}"/>
    <dgm:cxn modelId="{DBC110A6-E80C-4768-8866-EA59EBE08C34}" type="presOf" srcId="{38AB46A8-CAFA-4989-BFD6-51EB39D9C6B2}" destId="{C3564C6E-E2B1-4EC5-A438-6FE16F2F34FB}" srcOrd="0" destOrd="0" presId="urn:microsoft.com/office/officeart/2005/8/layout/orgChart1#6"/>
    <dgm:cxn modelId="{EAECB434-ACAA-4FA4-8849-78735FED6424}" type="presOf" srcId="{35F277A8-E769-4DF9-9168-29CEBC157003}" destId="{24CE35D8-7E6A-4AD5-B496-C87DEACDAEAB}" srcOrd="1" destOrd="0" presId="urn:microsoft.com/office/officeart/2005/8/layout/orgChart1#6"/>
    <dgm:cxn modelId="{4A4BC75D-675A-4905-8C7C-654D8DAF3156}" type="presOf" srcId="{A7FF3956-0D60-4D36-B12E-DE40A4649A9B}" destId="{B01C85F1-0749-4B08-AE4C-BBF5F5AE0695}" srcOrd="1" destOrd="0" presId="urn:microsoft.com/office/officeart/2005/8/layout/orgChart1#6"/>
    <dgm:cxn modelId="{545D49AE-7C4D-4AFC-941E-BD051B65C356}" type="presOf" srcId="{5EC6A447-E36D-4284-809D-2E59A1FBF11A}" destId="{FFFE6116-A558-43FA-A786-B788D077CCB5}" srcOrd="0" destOrd="0" presId="urn:microsoft.com/office/officeart/2005/8/layout/orgChart1#6"/>
    <dgm:cxn modelId="{7DF03386-5E98-4E2D-90FB-46C6A1A38CED}" type="presOf" srcId="{98CB1366-12A6-4E77-83B6-65BC3D61F67D}" destId="{D2A33A0B-F090-41AE-B8C5-6466B16F694B}" srcOrd="0" destOrd="0" presId="urn:microsoft.com/office/officeart/2005/8/layout/orgChart1#6"/>
    <dgm:cxn modelId="{5933BF13-53C5-4BF5-8639-1D89EF49631A}" type="presOf" srcId="{DB9CB33B-932C-4A52-9574-C8AB527C9BF2}" destId="{01C43F8B-F344-4B4D-9B12-49B167153765}" srcOrd="1" destOrd="0" presId="urn:microsoft.com/office/officeart/2005/8/layout/orgChart1#6"/>
    <dgm:cxn modelId="{B67D5CDA-605C-49A1-A34A-28BBA148CF80}" srcId="{DB9CB33B-932C-4A52-9574-C8AB527C9BF2}" destId="{5EC6A447-E36D-4284-809D-2E59A1FBF11A}" srcOrd="1" destOrd="0" parTransId="{4B43CF57-B7B1-4E1B-8D21-6AA4C81C9055}" sibTransId="{368619C0-9678-4B09-BA91-EC7329F38A3F}"/>
    <dgm:cxn modelId="{A9DD7799-80A6-45EF-92FF-5DFE5E38713B}" type="presOf" srcId="{A8645311-6803-47AD-8394-9AFAC319DBF2}" destId="{E71777F3-D6E2-43AE-8AFF-E45E4B7ADB73}" srcOrd="1" destOrd="0" presId="urn:microsoft.com/office/officeart/2005/8/layout/orgChart1#6"/>
    <dgm:cxn modelId="{18C5FEC4-0441-46ED-A423-1F03918305DF}" type="presOf" srcId="{C330A482-BE68-4037-8DE1-BBEAD02CCDAA}" destId="{EE8F979B-2978-49DB-AF05-B75B21353A4A}" srcOrd="0" destOrd="0" presId="urn:microsoft.com/office/officeart/2005/8/layout/orgChart1#6"/>
    <dgm:cxn modelId="{26BAF783-EA73-49FB-BF0A-47B15EF2A00E}" type="presOf" srcId="{35F277A8-E769-4DF9-9168-29CEBC157003}" destId="{E2E8A93D-7D1D-4B28-9184-E3804340C28D}" srcOrd="0" destOrd="0" presId="urn:microsoft.com/office/officeart/2005/8/layout/orgChart1#6"/>
    <dgm:cxn modelId="{FF2A2D80-5B16-4FAD-B587-C8904132C66B}" type="presOf" srcId="{4B43CF57-B7B1-4E1B-8D21-6AA4C81C9055}" destId="{000B78FC-05DE-4525-9E65-7FC0685172C3}" srcOrd="0" destOrd="0" presId="urn:microsoft.com/office/officeart/2005/8/layout/orgChart1#6"/>
    <dgm:cxn modelId="{8FE24D1A-128C-46C9-98A6-EB8C85580589}" type="presOf" srcId="{54AD6DCB-617F-41DC-A7AC-56D426A1423A}" destId="{0E8604DA-AC06-4143-B1CE-B0033936E1E7}" srcOrd="0" destOrd="0" presId="urn:microsoft.com/office/officeart/2005/8/layout/orgChart1#6"/>
    <dgm:cxn modelId="{705D2273-56C5-47F2-8F62-9CC2E93D6DD0}" srcId="{A8645311-6803-47AD-8394-9AFAC319DBF2}" destId="{38AB46A8-CAFA-4989-BFD6-51EB39D9C6B2}" srcOrd="0" destOrd="0" parTransId="{54AD6DCB-617F-41DC-A7AC-56D426A1423A}" sibTransId="{E674D7AC-871B-4647-981C-DC2A810874A5}"/>
    <dgm:cxn modelId="{64A26963-54D4-45F7-A0C7-6153292902D6}" type="presOf" srcId="{308506EF-5C4E-4B8D-8944-CA27A7211B8D}" destId="{A4F7F5DD-1551-4660-B4CB-B1F77D8750A5}" srcOrd="0" destOrd="0" presId="urn:microsoft.com/office/officeart/2005/8/layout/orgChart1#6"/>
    <dgm:cxn modelId="{7B02EC65-ACE3-4106-B07D-29A16EF2FC26}" srcId="{DB9CB33B-932C-4A52-9574-C8AB527C9BF2}" destId="{4D73DC53-3103-470E-BEC3-C9A44E807E54}" srcOrd="0" destOrd="0" parTransId="{D2584D58-5B02-43BA-B533-014B59EFBA02}" sibTransId="{1F838F70-E401-443B-BC56-E4D299F64347}"/>
    <dgm:cxn modelId="{356E3F95-D34A-4411-AA5E-6F1BEE677543}" type="presOf" srcId="{8F07B86C-6504-44D7-985D-AEDEDEF5A9C2}" destId="{62AA2CE7-05EF-4304-BC36-B05DF3DA1A7C}" srcOrd="0" destOrd="0" presId="urn:microsoft.com/office/officeart/2005/8/layout/orgChart1#6"/>
    <dgm:cxn modelId="{0763F4E6-D1EC-41C4-A48F-B2A0D497D7DA}" srcId="{98CB1366-12A6-4E77-83B6-65BC3D61F67D}" destId="{DB9CB33B-932C-4A52-9574-C8AB527C9BF2}" srcOrd="0" destOrd="0" parTransId="{49B1CEDC-678B-4376-BD94-3917F3E3A5FD}" sibTransId="{215F299A-9B6F-40EE-B8A7-1F2411D15E63}"/>
    <dgm:cxn modelId="{D1C7281C-3BAB-4D6B-AE10-48D86600BAB6}" type="presOf" srcId="{81E3DFEE-E81D-4849-B41A-45E3BCF2E966}" destId="{7A0FE4CD-A31F-4148-BAA6-133DD295EA43}" srcOrd="1" destOrd="0" presId="urn:microsoft.com/office/officeart/2005/8/layout/orgChart1#6"/>
    <dgm:cxn modelId="{2770F190-59FF-4AB9-B171-72B175E28A62}" srcId="{81E3DFEE-E81D-4849-B41A-45E3BCF2E966}" destId="{35F277A8-E769-4DF9-9168-29CEBC157003}" srcOrd="1" destOrd="0" parTransId="{8F07B86C-6504-44D7-985D-AEDEDEF5A9C2}" sibTransId="{2C0DCADC-EDC8-4E68-A7B4-2F3A55A12C93}"/>
    <dgm:cxn modelId="{9AEC74E0-EB06-4E43-818E-B85E4645670C}" type="presOf" srcId="{A7FB51D2-7F3B-4969-81BF-68ACD666AA42}" destId="{E84B215E-6E1C-4301-AB38-E610224DF650}" srcOrd="0" destOrd="0" presId="urn:microsoft.com/office/officeart/2005/8/layout/orgChart1#6"/>
    <dgm:cxn modelId="{0E17E871-9996-484B-9B7B-59200778D298}" type="presOf" srcId="{5EC6A447-E36D-4284-809D-2E59A1FBF11A}" destId="{A25CBC61-39C4-49C9-B2CB-05C7845069B2}" srcOrd="1" destOrd="0" presId="urn:microsoft.com/office/officeart/2005/8/layout/orgChart1#6"/>
    <dgm:cxn modelId="{CA7A93C7-02F3-4B50-A8EF-1FEC0CECE9FF}" type="presOf" srcId="{D2584D58-5B02-43BA-B533-014B59EFBA02}" destId="{C58FB63F-D02B-420E-9AFB-13349A2EA6FF}" srcOrd="0" destOrd="0" presId="urn:microsoft.com/office/officeart/2005/8/layout/orgChart1#6"/>
    <dgm:cxn modelId="{DC80E5AE-2615-463A-84FE-88D6F8B762A8}" type="presParOf" srcId="{E84B215E-6E1C-4301-AB38-E610224DF650}" destId="{C9E594A4-5A21-4E6F-85DF-9934C16F45C1}" srcOrd="0" destOrd="0" presId="urn:microsoft.com/office/officeart/2005/8/layout/orgChart1#6"/>
    <dgm:cxn modelId="{7F704615-1103-4878-B635-581427A07EA7}" type="presParOf" srcId="{C9E594A4-5A21-4E6F-85DF-9934C16F45C1}" destId="{65DC0ABA-9B34-4445-AF02-13F0CE541136}" srcOrd="0" destOrd="0" presId="urn:microsoft.com/office/officeart/2005/8/layout/orgChart1#6"/>
    <dgm:cxn modelId="{ED371735-9E9C-4089-A794-0DD0C5720A73}" type="presParOf" srcId="{65DC0ABA-9B34-4445-AF02-13F0CE541136}" destId="{D2A33A0B-F090-41AE-B8C5-6466B16F694B}" srcOrd="0" destOrd="0" presId="urn:microsoft.com/office/officeart/2005/8/layout/orgChart1#6"/>
    <dgm:cxn modelId="{ACA294C2-DF3A-4EC0-9277-1C2C75FA3752}" type="presParOf" srcId="{65DC0ABA-9B34-4445-AF02-13F0CE541136}" destId="{E7A9B41C-5E14-4126-97C8-AF964A469B54}" srcOrd="1" destOrd="0" presId="urn:microsoft.com/office/officeart/2005/8/layout/orgChart1#6"/>
    <dgm:cxn modelId="{EC5E5A61-3C58-4681-8CA8-B083E3980A72}" type="presParOf" srcId="{C9E594A4-5A21-4E6F-85DF-9934C16F45C1}" destId="{5F71A152-F9EA-4349-A127-7C3A564EB580}" srcOrd="1" destOrd="0" presId="urn:microsoft.com/office/officeart/2005/8/layout/orgChart1#6"/>
    <dgm:cxn modelId="{F3B98FD8-3C2E-4B48-AF88-DB6697908C06}" type="presParOf" srcId="{C9E594A4-5A21-4E6F-85DF-9934C16F45C1}" destId="{9C291AB5-61A1-45B0-BA33-C2E09561C875}" srcOrd="2" destOrd="0" presId="urn:microsoft.com/office/officeart/2005/8/layout/orgChart1#6"/>
    <dgm:cxn modelId="{B9333070-C990-4F11-ACAD-88DE5A457BD8}" type="presParOf" srcId="{9C291AB5-61A1-45B0-BA33-C2E09561C875}" destId="{2D2473E2-0527-4C1F-8560-15685DD9027A}" srcOrd="0" destOrd="0" presId="urn:microsoft.com/office/officeart/2005/8/layout/orgChart1#6"/>
    <dgm:cxn modelId="{BED765FE-FE29-45C4-AEA6-0E5638FFF6AE}" type="presParOf" srcId="{9C291AB5-61A1-45B0-BA33-C2E09561C875}" destId="{2CD23A7A-C613-4B92-ACEB-B623E6EEDBD2}" srcOrd="1" destOrd="0" presId="urn:microsoft.com/office/officeart/2005/8/layout/orgChart1#6"/>
    <dgm:cxn modelId="{5D1CE954-3B36-482F-BEC7-4F51E9B0666C}" type="presParOf" srcId="{2CD23A7A-C613-4B92-ACEB-B623E6EEDBD2}" destId="{8430D2CF-6999-4A0D-A4F2-D7D75D4E656A}" srcOrd="0" destOrd="0" presId="urn:microsoft.com/office/officeart/2005/8/layout/orgChart1#6"/>
    <dgm:cxn modelId="{38CC55C2-829C-475F-A21E-82C4E157C387}" type="presParOf" srcId="{8430D2CF-6999-4A0D-A4F2-D7D75D4E656A}" destId="{B1B25B62-F428-4B1F-9A1C-A4B36A4B064C}" srcOrd="0" destOrd="0" presId="urn:microsoft.com/office/officeart/2005/8/layout/orgChart1#6"/>
    <dgm:cxn modelId="{366F130E-C946-478B-9EE6-0D7C288899F8}" type="presParOf" srcId="{8430D2CF-6999-4A0D-A4F2-D7D75D4E656A}" destId="{01C43F8B-F344-4B4D-9B12-49B167153765}" srcOrd="1" destOrd="0" presId="urn:microsoft.com/office/officeart/2005/8/layout/orgChart1#6"/>
    <dgm:cxn modelId="{025DA7C9-F9C3-47DE-95DC-F9B66D08FE4B}" type="presParOf" srcId="{2CD23A7A-C613-4B92-ACEB-B623E6EEDBD2}" destId="{B00FE6D7-74F5-4329-AEFE-19395686202C}" srcOrd="1" destOrd="0" presId="urn:microsoft.com/office/officeart/2005/8/layout/orgChart1#6"/>
    <dgm:cxn modelId="{F660B6D6-8401-4DE5-AF1B-E357D667F61A}" type="presParOf" srcId="{B00FE6D7-74F5-4329-AEFE-19395686202C}" destId="{C58FB63F-D02B-420E-9AFB-13349A2EA6FF}" srcOrd="0" destOrd="0" presId="urn:microsoft.com/office/officeart/2005/8/layout/orgChart1#6"/>
    <dgm:cxn modelId="{31B9ECA0-81A7-4F10-A869-6FD1D62E8E7E}" type="presParOf" srcId="{B00FE6D7-74F5-4329-AEFE-19395686202C}" destId="{9BBAAE5B-43B5-4D4A-8707-FFA590B592CD}" srcOrd="1" destOrd="0" presId="urn:microsoft.com/office/officeart/2005/8/layout/orgChart1#6"/>
    <dgm:cxn modelId="{82B75329-0CA9-4F4F-868B-76422F02D2DD}" type="presParOf" srcId="{9BBAAE5B-43B5-4D4A-8707-FFA590B592CD}" destId="{71392385-54BA-4D18-A28E-D096D0E69ED0}" srcOrd="0" destOrd="0" presId="urn:microsoft.com/office/officeart/2005/8/layout/orgChart1#6"/>
    <dgm:cxn modelId="{D2AF9095-14E5-4D5D-8C79-EC2E7BC34E6E}" type="presParOf" srcId="{71392385-54BA-4D18-A28E-D096D0E69ED0}" destId="{07162F80-0AFE-42C8-BEE6-A44E028DEF4C}" srcOrd="0" destOrd="0" presId="urn:microsoft.com/office/officeart/2005/8/layout/orgChart1#6"/>
    <dgm:cxn modelId="{FFD4F4DC-740B-4AE5-8444-BDFD84D45C6D}" type="presParOf" srcId="{71392385-54BA-4D18-A28E-D096D0E69ED0}" destId="{386D100E-35CC-4274-9A5E-88F555286707}" srcOrd="1" destOrd="0" presId="urn:microsoft.com/office/officeart/2005/8/layout/orgChart1#6"/>
    <dgm:cxn modelId="{DC49F795-C79C-4FB5-9D12-59C42F5773CC}" type="presParOf" srcId="{9BBAAE5B-43B5-4D4A-8707-FFA590B592CD}" destId="{A449F034-E9CD-439E-AE12-58F19665CB74}" srcOrd="1" destOrd="0" presId="urn:microsoft.com/office/officeart/2005/8/layout/orgChart1#6"/>
    <dgm:cxn modelId="{405774CF-E668-4009-AFC2-B2918F3C2352}" type="presParOf" srcId="{9BBAAE5B-43B5-4D4A-8707-FFA590B592CD}" destId="{9A6D9C5C-D515-4757-8E9D-22CF3800C023}" srcOrd="2" destOrd="0" presId="urn:microsoft.com/office/officeart/2005/8/layout/orgChart1#6"/>
    <dgm:cxn modelId="{EFC659FA-FBF3-41CD-BFA9-5070338D4CE0}" type="presParOf" srcId="{B00FE6D7-74F5-4329-AEFE-19395686202C}" destId="{000B78FC-05DE-4525-9E65-7FC0685172C3}" srcOrd="2" destOrd="0" presId="urn:microsoft.com/office/officeart/2005/8/layout/orgChart1#6"/>
    <dgm:cxn modelId="{77E28687-E924-429D-8EFC-709B507EF341}" type="presParOf" srcId="{B00FE6D7-74F5-4329-AEFE-19395686202C}" destId="{635A80AA-4D56-4611-9C7D-D5857AC4489B}" srcOrd="3" destOrd="0" presId="urn:microsoft.com/office/officeart/2005/8/layout/orgChart1#6"/>
    <dgm:cxn modelId="{67628B33-4189-4FDF-8A61-8AFDD30E3174}" type="presParOf" srcId="{635A80AA-4D56-4611-9C7D-D5857AC4489B}" destId="{5D906FC3-2ED5-4F78-B019-AAD845FF0D64}" srcOrd="0" destOrd="0" presId="urn:microsoft.com/office/officeart/2005/8/layout/orgChart1#6"/>
    <dgm:cxn modelId="{2F1B8819-9A10-4126-8EC8-B626BB78EFF2}" type="presParOf" srcId="{5D906FC3-2ED5-4F78-B019-AAD845FF0D64}" destId="{FFFE6116-A558-43FA-A786-B788D077CCB5}" srcOrd="0" destOrd="0" presId="urn:microsoft.com/office/officeart/2005/8/layout/orgChart1#6"/>
    <dgm:cxn modelId="{00541F86-AF06-46EF-A678-1F068B6EA958}" type="presParOf" srcId="{5D906FC3-2ED5-4F78-B019-AAD845FF0D64}" destId="{A25CBC61-39C4-49C9-B2CB-05C7845069B2}" srcOrd="1" destOrd="0" presId="urn:microsoft.com/office/officeart/2005/8/layout/orgChart1#6"/>
    <dgm:cxn modelId="{20C5FCC7-2FA9-4BB5-93B5-046274585288}" type="presParOf" srcId="{635A80AA-4D56-4611-9C7D-D5857AC4489B}" destId="{D2314272-BD8D-4B47-A49B-59D71BBC7227}" srcOrd="1" destOrd="0" presId="urn:microsoft.com/office/officeart/2005/8/layout/orgChart1#6"/>
    <dgm:cxn modelId="{D31BD437-C8B0-46DD-B773-D3BF547869AC}" type="presParOf" srcId="{635A80AA-4D56-4611-9C7D-D5857AC4489B}" destId="{147E0AE2-242D-4199-9F8B-272A878E227C}" srcOrd="2" destOrd="0" presId="urn:microsoft.com/office/officeart/2005/8/layout/orgChart1#6"/>
    <dgm:cxn modelId="{5715B938-60D1-414C-BC20-F5BD085A690F}" type="presParOf" srcId="{2CD23A7A-C613-4B92-ACEB-B623E6EEDBD2}" destId="{132D7BBD-DB08-4F77-9CA5-F4F49B5749B5}" srcOrd="2" destOrd="0" presId="urn:microsoft.com/office/officeart/2005/8/layout/orgChart1#6"/>
    <dgm:cxn modelId="{47A0D5BF-328F-408E-A706-57AB8B928132}" type="presParOf" srcId="{9C291AB5-61A1-45B0-BA33-C2E09561C875}" destId="{A4F7F5DD-1551-4660-B4CB-B1F77D8750A5}" srcOrd="2" destOrd="0" presId="urn:microsoft.com/office/officeart/2005/8/layout/orgChart1#6"/>
    <dgm:cxn modelId="{C1491203-7459-4337-A70A-88E539944F56}" type="presParOf" srcId="{9C291AB5-61A1-45B0-BA33-C2E09561C875}" destId="{4D8118A0-B1C4-400A-92FB-2490D50DD105}" srcOrd="3" destOrd="0" presId="urn:microsoft.com/office/officeart/2005/8/layout/orgChart1#6"/>
    <dgm:cxn modelId="{12198EB1-50AA-491C-9461-262CFB1BFB20}" type="presParOf" srcId="{4D8118A0-B1C4-400A-92FB-2490D50DD105}" destId="{563D26B0-3B4F-4E43-9AC0-FAFFEB732D4B}" srcOrd="0" destOrd="0" presId="urn:microsoft.com/office/officeart/2005/8/layout/orgChart1#6"/>
    <dgm:cxn modelId="{EE4BBAE9-A029-40F0-871F-500E39A65C65}" type="presParOf" srcId="{563D26B0-3B4F-4E43-9AC0-FAFFEB732D4B}" destId="{F1C680A9-DD6A-469C-AE9C-4F406048150F}" srcOrd="0" destOrd="0" presId="urn:microsoft.com/office/officeart/2005/8/layout/orgChart1#6"/>
    <dgm:cxn modelId="{EF051692-7F5F-43DC-A622-EE384C43DA78}" type="presParOf" srcId="{563D26B0-3B4F-4E43-9AC0-FAFFEB732D4B}" destId="{7A0FE4CD-A31F-4148-BAA6-133DD295EA43}" srcOrd="1" destOrd="0" presId="urn:microsoft.com/office/officeart/2005/8/layout/orgChart1#6"/>
    <dgm:cxn modelId="{081473E4-031E-454A-AF8B-83C78D8E8144}" type="presParOf" srcId="{4D8118A0-B1C4-400A-92FB-2490D50DD105}" destId="{42620C9D-9896-49A7-A940-3D3BCE761545}" srcOrd="1" destOrd="0" presId="urn:microsoft.com/office/officeart/2005/8/layout/orgChart1#6"/>
    <dgm:cxn modelId="{152C5E6D-9813-4591-A324-85C1F2579DBD}" type="presParOf" srcId="{42620C9D-9896-49A7-A940-3D3BCE761545}" destId="{28F379F2-30A4-4AE4-AC4F-1379C0F7384A}" srcOrd="0" destOrd="0" presId="urn:microsoft.com/office/officeart/2005/8/layout/orgChart1#6"/>
    <dgm:cxn modelId="{9D4E20A4-792F-4176-B85D-40426AE504FB}" type="presParOf" srcId="{42620C9D-9896-49A7-A940-3D3BCE761545}" destId="{DE22C24B-94EB-46BA-8DD8-83EEA9782FDD}" srcOrd="1" destOrd="0" presId="urn:microsoft.com/office/officeart/2005/8/layout/orgChart1#6"/>
    <dgm:cxn modelId="{8FFE5FB5-B58E-4CBF-B9E3-D64BDE2E7999}" type="presParOf" srcId="{DE22C24B-94EB-46BA-8DD8-83EEA9782FDD}" destId="{8C13380E-163E-40D7-ACFB-4F656F55B867}" srcOrd="0" destOrd="0" presId="urn:microsoft.com/office/officeart/2005/8/layout/orgChart1#6"/>
    <dgm:cxn modelId="{02E5A5CF-4619-452B-8893-4987A2AB5677}" type="presParOf" srcId="{8C13380E-163E-40D7-ACFB-4F656F55B867}" destId="{885CBCAA-E58A-4892-93AC-D007DBA92A73}" srcOrd="0" destOrd="0" presId="urn:microsoft.com/office/officeart/2005/8/layout/orgChart1#6"/>
    <dgm:cxn modelId="{79E77AC2-24D7-4424-9B76-2345193BB804}" type="presParOf" srcId="{8C13380E-163E-40D7-ACFB-4F656F55B867}" destId="{E71777F3-D6E2-43AE-8AFF-E45E4B7ADB73}" srcOrd="1" destOrd="0" presId="urn:microsoft.com/office/officeart/2005/8/layout/orgChart1#6"/>
    <dgm:cxn modelId="{B0B445B3-8D21-46F0-B78F-6F0FD343AC13}" type="presParOf" srcId="{DE22C24B-94EB-46BA-8DD8-83EEA9782FDD}" destId="{12056428-ADFB-47E0-B72D-E1FD8D03015C}" srcOrd="1" destOrd="0" presId="urn:microsoft.com/office/officeart/2005/8/layout/orgChart1#6"/>
    <dgm:cxn modelId="{345ACEEB-88A7-4111-B087-98C42500590D}" type="presParOf" srcId="{12056428-ADFB-47E0-B72D-E1FD8D03015C}" destId="{0E8604DA-AC06-4143-B1CE-B0033936E1E7}" srcOrd="0" destOrd="0" presId="urn:microsoft.com/office/officeart/2005/8/layout/orgChart1#6"/>
    <dgm:cxn modelId="{A831C996-25BF-4959-AE1E-F62550B3D955}" type="presParOf" srcId="{12056428-ADFB-47E0-B72D-E1FD8D03015C}" destId="{2E48EB2D-B1B4-4DB1-A365-64C6B12DE94D}" srcOrd="1" destOrd="0" presId="urn:microsoft.com/office/officeart/2005/8/layout/orgChart1#6"/>
    <dgm:cxn modelId="{6BC2EF57-C686-4E34-AE90-CC0CAB27AD72}" type="presParOf" srcId="{2E48EB2D-B1B4-4DB1-A365-64C6B12DE94D}" destId="{0D981BEF-655E-4372-9BF5-D8B7B084A348}" srcOrd="0" destOrd="0" presId="urn:microsoft.com/office/officeart/2005/8/layout/orgChart1#6"/>
    <dgm:cxn modelId="{E32025C7-997C-4532-9B19-743BF6050C97}" type="presParOf" srcId="{0D981BEF-655E-4372-9BF5-D8B7B084A348}" destId="{C3564C6E-E2B1-4EC5-A438-6FE16F2F34FB}" srcOrd="0" destOrd="0" presId="urn:microsoft.com/office/officeart/2005/8/layout/orgChart1#6"/>
    <dgm:cxn modelId="{DD85CD13-4241-4952-8EA4-0E9D7E117F69}" type="presParOf" srcId="{0D981BEF-655E-4372-9BF5-D8B7B084A348}" destId="{6B5B6666-6C56-4304-996D-D23DDAF67830}" srcOrd="1" destOrd="0" presId="urn:microsoft.com/office/officeart/2005/8/layout/orgChart1#6"/>
    <dgm:cxn modelId="{AABDB1DC-3B5F-4A61-9A0D-C9DBEA99CB83}" type="presParOf" srcId="{2E48EB2D-B1B4-4DB1-A365-64C6B12DE94D}" destId="{9BE75D5D-146C-42AD-A645-0B0FD87F1D20}" srcOrd="1" destOrd="0" presId="urn:microsoft.com/office/officeart/2005/8/layout/orgChart1#6"/>
    <dgm:cxn modelId="{275515E6-0E3F-45BF-8936-D082AAB3F8F5}" type="presParOf" srcId="{2E48EB2D-B1B4-4DB1-A365-64C6B12DE94D}" destId="{B1B84AC4-B4D0-4014-9BD2-31D437236F52}" srcOrd="2" destOrd="0" presId="urn:microsoft.com/office/officeart/2005/8/layout/orgChart1#6"/>
    <dgm:cxn modelId="{9294BD20-934F-44FA-9DBD-DFD21B645631}" type="presParOf" srcId="{B1B84AC4-B4D0-4014-9BD2-31D437236F52}" destId="{EE8F979B-2978-49DB-AF05-B75B21353A4A}" srcOrd="0" destOrd="0" presId="urn:microsoft.com/office/officeart/2005/8/layout/orgChart1#6"/>
    <dgm:cxn modelId="{ADCBF98B-2E1F-4465-8AF7-E197C70E9889}" type="presParOf" srcId="{B1B84AC4-B4D0-4014-9BD2-31D437236F52}" destId="{D106C8A2-50AA-49AA-B5C7-B7C906AED7FE}" srcOrd="1" destOrd="0" presId="urn:microsoft.com/office/officeart/2005/8/layout/orgChart1#6"/>
    <dgm:cxn modelId="{B65EAB86-DDDE-426E-BA2F-53F48310DA64}" type="presParOf" srcId="{D106C8A2-50AA-49AA-B5C7-B7C906AED7FE}" destId="{9A36C063-A47C-4FAF-8C2F-5C5EC7A1B8E3}" srcOrd="0" destOrd="0" presId="urn:microsoft.com/office/officeart/2005/8/layout/orgChart1#6"/>
    <dgm:cxn modelId="{FF8268BD-B9FA-4C84-9647-F1B7EB244F35}" type="presParOf" srcId="{9A36C063-A47C-4FAF-8C2F-5C5EC7A1B8E3}" destId="{CD264550-81F2-4051-885E-E0CB654EEA84}" srcOrd="0" destOrd="0" presId="urn:microsoft.com/office/officeart/2005/8/layout/orgChart1#6"/>
    <dgm:cxn modelId="{677111B1-FE56-4553-BF1B-18623A2D7853}" type="presParOf" srcId="{9A36C063-A47C-4FAF-8C2F-5C5EC7A1B8E3}" destId="{B01C85F1-0749-4B08-AE4C-BBF5F5AE0695}" srcOrd="1" destOrd="0" presId="urn:microsoft.com/office/officeart/2005/8/layout/orgChart1#6"/>
    <dgm:cxn modelId="{8AE12B06-51B1-44A3-B2AD-92617C18A12E}" type="presParOf" srcId="{D106C8A2-50AA-49AA-B5C7-B7C906AED7FE}" destId="{29B34B8B-0DD5-48C7-BC2D-5BE6281D2316}" srcOrd="1" destOrd="0" presId="urn:microsoft.com/office/officeart/2005/8/layout/orgChart1#6"/>
    <dgm:cxn modelId="{191DD22F-9FE0-4D8D-88F4-1755467F545E}" type="presParOf" srcId="{D106C8A2-50AA-49AA-B5C7-B7C906AED7FE}" destId="{6E101F33-5C1D-4646-A2BE-82ED9ADB4AC0}" srcOrd="2" destOrd="0" presId="urn:microsoft.com/office/officeart/2005/8/layout/orgChart1#6"/>
    <dgm:cxn modelId="{762D7B65-E9DD-4BDD-B9B2-D9BCD546ABFD}" type="presParOf" srcId="{DE22C24B-94EB-46BA-8DD8-83EEA9782FDD}" destId="{9A9492C3-74BD-4426-8C86-6268D60E3575}" srcOrd="2" destOrd="0" presId="urn:microsoft.com/office/officeart/2005/8/layout/orgChart1#6"/>
    <dgm:cxn modelId="{4CEDBCFA-4A1F-443A-8735-35414DC1BAEE}" type="presParOf" srcId="{42620C9D-9896-49A7-A940-3D3BCE761545}" destId="{62AA2CE7-05EF-4304-BC36-B05DF3DA1A7C}" srcOrd="2" destOrd="0" presId="urn:microsoft.com/office/officeart/2005/8/layout/orgChart1#6"/>
    <dgm:cxn modelId="{A60B705D-D2A5-4897-919F-7B20D6B10880}" type="presParOf" srcId="{42620C9D-9896-49A7-A940-3D3BCE761545}" destId="{C4F7FEE8-2D71-41FE-8416-F90ED1F0C003}" srcOrd="3" destOrd="0" presId="urn:microsoft.com/office/officeart/2005/8/layout/orgChart1#6"/>
    <dgm:cxn modelId="{3A1CBAA7-F389-4EB8-A80D-2B3BE231468C}" type="presParOf" srcId="{C4F7FEE8-2D71-41FE-8416-F90ED1F0C003}" destId="{0BF3DB1E-CC62-4740-86FA-0B940CC3DF6D}" srcOrd="0" destOrd="0" presId="urn:microsoft.com/office/officeart/2005/8/layout/orgChart1#6"/>
    <dgm:cxn modelId="{478115B5-629A-4666-9D0E-E9786A14E190}" type="presParOf" srcId="{0BF3DB1E-CC62-4740-86FA-0B940CC3DF6D}" destId="{E2E8A93D-7D1D-4B28-9184-E3804340C28D}" srcOrd="0" destOrd="0" presId="urn:microsoft.com/office/officeart/2005/8/layout/orgChart1#6"/>
    <dgm:cxn modelId="{0716D0A2-88F0-4B34-AA0E-F0D8A7A0E007}" type="presParOf" srcId="{0BF3DB1E-CC62-4740-86FA-0B940CC3DF6D}" destId="{24CE35D8-7E6A-4AD5-B496-C87DEACDAEAB}" srcOrd="1" destOrd="0" presId="urn:microsoft.com/office/officeart/2005/8/layout/orgChart1#6"/>
    <dgm:cxn modelId="{749570FF-CE76-484F-9DCF-4B5693A9A562}" type="presParOf" srcId="{C4F7FEE8-2D71-41FE-8416-F90ED1F0C003}" destId="{7B8DAA37-77DB-4E59-9FE6-4ADAAB9FC80C}" srcOrd="1" destOrd="0" presId="urn:microsoft.com/office/officeart/2005/8/layout/orgChart1#6"/>
    <dgm:cxn modelId="{3DE52981-8333-4CBC-90D2-1C9453EA25EA}" type="presParOf" srcId="{C4F7FEE8-2D71-41FE-8416-F90ED1F0C003}" destId="{97CB7A20-3A5C-4EF1-91BA-0B8EC7895D05}" srcOrd="2" destOrd="0" presId="urn:microsoft.com/office/officeart/2005/8/layout/orgChart1#6"/>
    <dgm:cxn modelId="{329E6D3E-9F48-4DF3-A1B5-727FEC2228E8}" type="presParOf" srcId="{4D8118A0-B1C4-400A-92FB-2490D50DD105}" destId="{AC416DBB-62C9-491D-B1EF-0D7E4BE59B2A}" srcOrd="2" destOrd="0" presId="urn:microsoft.com/office/officeart/2005/8/layout/orgChart1#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#6" minVer="12.0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100"/>
              </dgm:constrLst>
              <dgm:ruleLst>
                <dgm:rule type="primFontSz" val="2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100"/>
                    </dgm:constrLst>
                    <dgm:ruleLst>
                      <dgm:rule type="primFontSz" val="2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 styleLbl="asst0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0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100"/>
                    </dgm:constrLst>
                    <dgm:ruleLst>
                      <dgm:rule type="primFontSz" val="2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3-D Style 2"/>
  <dgm:desc val="3-D Style 2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91A5C-47FE-4988-B2DB-FFE2AF11249F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72F8F-8D27-4388-92F5-83939F3651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</a:t>
            </a:r>
            <a:r>
              <a:rPr lang="en-US" baseline="0" dirty="0" smtClean="0"/>
              <a:t> in </a:t>
            </a:r>
            <a:r>
              <a:rPr lang="en-US" baseline="0" smtClean="0"/>
              <a:t>build </a:t>
            </a:r>
            <a:r>
              <a:rPr lang="en-US" smtClean="0"/>
              <a:t>4421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72F8F-8D27-4388-92F5-83939F3651D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CC0B-E5A3-405C-97E7-63FF643D20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52-5AFE-4AC5-B8F7-E8DC4618A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CC0B-E5A3-405C-97E7-63FF643D20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52-5AFE-4AC5-B8F7-E8DC4618A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CC0B-E5A3-405C-97E7-63FF643D20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52-5AFE-4AC5-B8F7-E8DC4618A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CC0B-E5A3-405C-97E7-63FF643D20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52-5AFE-4AC5-B8F7-E8DC4618A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CC0B-E5A3-405C-97E7-63FF643D20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52-5AFE-4AC5-B8F7-E8DC4618A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CC0B-E5A3-405C-97E7-63FF643D20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52-5AFE-4AC5-B8F7-E8DC4618A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CC0B-E5A3-405C-97E7-63FF643D20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52-5AFE-4AC5-B8F7-E8DC4618A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CC0B-E5A3-405C-97E7-63FF643D20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52-5AFE-4AC5-B8F7-E8DC4618A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CC0B-E5A3-405C-97E7-63FF643D20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52-5AFE-4AC5-B8F7-E8DC4618A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CC0B-E5A3-405C-97E7-63FF643D20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52-5AFE-4AC5-B8F7-E8DC4618A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CC0B-E5A3-405C-97E7-63FF643D20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52-5AFE-4AC5-B8F7-E8DC4618A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7CC0B-E5A3-405C-97E7-63FF643D20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56A52-5AFE-4AC5-B8F7-E8DC4618A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SmartArt</a:t>
            </a:r>
            <a:r>
              <a:rPr lang="en-US" dirty="0" smtClean="0"/>
              <a:t> + 3D Style (Insert) + Fly </a:t>
            </a:r>
            <a:r>
              <a:rPr lang="en-US" smtClean="0"/>
              <a:t>In (by level one by one)</a:t>
            </a:r>
            <a:endParaRPr lang="en-US" dirty="0"/>
          </a:p>
        </p:txBody>
      </p:sp>
      <p:graphicFrame>
        <p:nvGraphicFramePr>
          <p:cNvPr id="7" name="Diagram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2A33A0B-F090-41AE-B8C5-6466B16F69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D2A33A0B-F090-41AE-B8C5-6466B16F69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D2A33A0B-F090-41AE-B8C5-6466B16F69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D2473E2-0527-4C1F-8560-15685DD902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graphicEl>
                                              <a:dgm id="{2D2473E2-0527-4C1F-8560-15685DD902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graphicEl>
                                              <a:dgm id="{2D2473E2-0527-4C1F-8560-15685DD902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1B25B62-F428-4B1F-9A1C-A4B36A4B06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graphicEl>
                                              <a:dgm id="{B1B25B62-F428-4B1F-9A1C-A4B36A4B06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graphicEl>
                                              <a:dgm id="{B1B25B62-F428-4B1F-9A1C-A4B36A4B06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4F7F5DD-1551-4660-B4CB-B1F77D8750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graphicEl>
                                              <a:dgm id="{A4F7F5DD-1551-4660-B4CB-B1F77D8750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graphicEl>
                                              <a:dgm id="{A4F7F5DD-1551-4660-B4CB-B1F77D8750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1C680A9-DD6A-469C-AE9C-4F40604815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graphicEl>
                                              <a:dgm id="{F1C680A9-DD6A-469C-AE9C-4F40604815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graphicEl>
                                              <a:dgm id="{F1C680A9-DD6A-469C-AE9C-4F40604815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58FB63F-D02B-420E-9AFB-13349A2EA6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graphicEl>
                                              <a:dgm id="{C58FB63F-D02B-420E-9AFB-13349A2EA6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graphicEl>
                                              <a:dgm id="{C58FB63F-D02B-420E-9AFB-13349A2EA6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7162F80-0AFE-42C8-BEE6-A44E028DEF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graphicEl>
                                              <a:dgm id="{07162F80-0AFE-42C8-BEE6-A44E028DEF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graphicEl>
                                              <a:dgm id="{07162F80-0AFE-42C8-BEE6-A44E028DEF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00B78FC-05DE-4525-9E65-7FC0685172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graphicEl>
                                              <a:dgm id="{000B78FC-05DE-4525-9E65-7FC0685172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graphicEl>
                                              <a:dgm id="{000B78FC-05DE-4525-9E65-7FC0685172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FFE6116-A558-43FA-A786-B788D077CC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graphicEl>
                                              <a:dgm id="{FFFE6116-A558-43FA-A786-B788D077CC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graphicEl>
                                              <a:dgm id="{FFFE6116-A558-43FA-A786-B788D077CC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8F379F2-30A4-4AE4-AC4F-1379C0F738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graphicEl>
                                              <a:dgm id="{28F379F2-30A4-4AE4-AC4F-1379C0F738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graphicEl>
                                              <a:dgm id="{28F379F2-30A4-4AE4-AC4F-1379C0F738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85CBCAA-E58A-4892-93AC-D007DBA92A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graphicEl>
                                              <a:dgm id="{885CBCAA-E58A-4892-93AC-D007DBA92A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graphicEl>
                                              <a:dgm id="{885CBCAA-E58A-4892-93AC-D007DBA92A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2AA2CE7-05EF-4304-BC36-B05DF3DA1A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>
                                            <p:graphicEl>
                                              <a:dgm id="{62AA2CE7-05EF-4304-BC36-B05DF3DA1A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>
                                            <p:graphicEl>
                                              <a:dgm id="{62AA2CE7-05EF-4304-BC36-B05DF3DA1A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2E8A93D-7D1D-4B28-9184-E3804340C2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graphicEl>
                                              <a:dgm id="{E2E8A93D-7D1D-4B28-9184-E3804340C2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graphicEl>
                                              <a:dgm id="{E2E8A93D-7D1D-4B28-9184-E3804340C2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E8604DA-AC06-4143-B1CE-B0033936E1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graphicEl>
                                              <a:dgm id="{0E8604DA-AC06-4143-B1CE-B0033936E1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graphicEl>
                                              <a:dgm id="{0E8604DA-AC06-4143-B1CE-B0033936E1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3564C6E-E2B1-4EC5-A438-6FE16F2F34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>
                                            <p:graphicEl>
                                              <a:dgm id="{C3564C6E-E2B1-4EC5-A438-6FE16F2F34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>
                                            <p:graphicEl>
                                              <a:dgm id="{C3564C6E-E2B1-4EC5-A438-6FE16F2F34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E8F979B-2978-49DB-AF05-B75B21353A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">
                                            <p:graphicEl>
                                              <a:dgm id="{EE8F979B-2978-49DB-AF05-B75B21353A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">
                                            <p:graphicEl>
                                              <a:dgm id="{EE8F979B-2978-49DB-AF05-B75B21353A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D264550-81F2-4051-885E-E0CB654EEA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">
                                            <p:graphicEl>
                                              <a:dgm id="{CD264550-81F2-4051-885E-E0CB654EEA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">
                                            <p:graphicEl>
                                              <a:dgm id="{CD264550-81F2-4051-885E-E0CB654EEA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On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31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SmartArt + 3D Style (Insert) + Fly In (by level one by one)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SmartArt</dc:title>
  <dc:creator>officese</dc:creator>
  <cp:lastModifiedBy>GPU Test Lab</cp:lastModifiedBy>
  <cp:revision>5</cp:revision>
  <dcterms:created xsi:type="dcterms:W3CDTF">2006-07-06T21:23:09Z</dcterms:created>
  <dcterms:modified xsi:type="dcterms:W3CDTF">2006-08-28T23:27:37Z</dcterms:modified>
</cp:coreProperties>
</file>