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696FE5-16AE-4BE2-97D6-8BEE659FD66C}" type="doc">
      <dgm:prSet loTypeId="urn:microsoft.com/office/officeart/2005/8/layout/orgChart1#5" loCatId="hierarchy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598CCB3-5160-4CFC-BB26-5C1F8766694B}">
      <dgm:prSet/>
      <dgm:spPr/>
      <dgm:t>
        <a:bodyPr/>
        <a:lstStyle/>
        <a:p>
          <a:pPr rtl="0"/>
          <a:r>
            <a:rPr lang="en-US" smtClean="0">
              <a:ea typeface="+mn-ea"/>
              <a:cs typeface="+mn-cs"/>
            </a:rPr>
            <a:t>Top</a:t>
          </a:r>
          <a:endParaRPr lang="en-US" dirty="0"/>
        </a:p>
      </dgm:t>
    </dgm:pt>
    <dgm:pt modelId="{D8C01BFE-7FD8-42D1-B182-4E00775343FE}" type="parTrans" cxnId="{9ADBE81A-0ECE-4115-AC97-081CAAB5CB8D}">
      <dgm:prSet/>
      <dgm:spPr/>
      <dgm:t>
        <a:bodyPr/>
        <a:lstStyle/>
        <a:p>
          <a:endParaRPr lang="en-US"/>
        </a:p>
      </dgm:t>
    </dgm:pt>
    <dgm:pt modelId="{B823F433-7FC8-4E77-882F-7E2C64CD6AE8}" type="sibTrans" cxnId="{9ADBE81A-0ECE-4115-AC97-081CAAB5CB8D}">
      <dgm:prSet/>
      <dgm:spPr/>
      <dgm:t>
        <a:bodyPr/>
        <a:lstStyle/>
        <a:p>
          <a:endParaRPr lang="en-US"/>
        </a:p>
      </dgm:t>
    </dgm:pt>
    <dgm:pt modelId="{E8A6FF37-C60D-4FFE-B94F-875B0F65B057}">
      <dgm:prSet/>
      <dgm:spPr/>
      <dgm:t>
        <a:bodyPr/>
        <a:lstStyle/>
        <a:p>
          <a:pPr rtl="0"/>
          <a:r>
            <a:rPr lang="en-US" smtClean="0">
              <a:ea typeface="+mn-ea"/>
              <a:cs typeface="+mn-cs"/>
            </a:rPr>
            <a:t>Mid-Left</a:t>
          </a:r>
          <a:endParaRPr lang="en-US" dirty="0"/>
        </a:p>
      </dgm:t>
    </dgm:pt>
    <dgm:pt modelId="{5B38F33E-426E-4396-B566-19117DBC775E}" type="parTrans" cxnId="{A0AF63AB-2209-4BD6-8521-FCAB7D0207FC}">
      <dgm:prSet/>
      <dgm:spPr/>
      <dgm:t>
        <a:bodyPr/>
        <a:lstStyle/>
        <a:p>
          <a:endParaRPr lang="en-US"/>
        </a:p>
      </dgm:t>
    </dgm:pt>
    <dgm:pt modelId="{3C173389-FA5D-41ED-AF13-75A784F3122E}" type="sibTrans" cxnId="{A0AF63AB-2209-4BD6-8521-FCAB7D0207FC}">
      <dgm:prSet/>
      <dgm:spPr/>
      <dgm:t>
        <a:bodyPr/>
        <a:lstStyle/>
        <a:p>
          <a:endParaRPr lang="en-US"/>
        </a:p>
      </dgm:t>
    </dgm:pt>
    <dgm:pt modelId="{B32EBAD7-7F58-4F96-BFE6-4C104650726D}">
      <dgm:prSet/>
      <dgm:spPr/>
      <dgm:t>
        <a:bodyPr/>
        <a:lstStyle/>
        <a:p>
          <a:pPr rtl="0"/>
          <a:r>
            <a:rPr lang="en-US" smtClean="0">
              <a:ea typeface="+mn-ea"/>
              <a:cs typeface="+mn-cs"/>
            </a:rPr>
            <a:t>Bottom-Left</a:t>
          </a:r>
          <a:endParaRPr lang="en-US" dirty="0"/>
        </a:p>
      </dgm:t>
    </dgm:pt>
    <dgm:pt modelId="{510CF733-CC36-4875-948C-F9D83CAD50C9}" type="parTrans" cxnId="{8956F1C5-0AD3-4B21-90D0-D4ACAEC07F2F}">
      <dgm:prSet/>
      <dgm:spPr/>
      <dgm:t>
        <a:bodyPr/>
        <a:lstStyle/>
        <a:p>
          <a:endParaRPr lang="en-US"/>
        </a:p>
      </dgm:t>
    </dgm:pt>
    <dgm:pt modelId="{D8F5BCE9-95CE-40F7-8065-B72E11666314}" type="sibTrans" cxnId="{8956F1C5-0AD3-4B21-90D0-D4ACAEC07F2F}">
      <dgm:prSet/>
      <dgm:spPr/>
      <dgm:t>
        <a:bodyPr/>
        <a:lstStyle/>
        <a:p>
          <a:endParaRPr lang="en-US"/>
        </a:p>
      </dgm:t>
    </dgm:pt>
    <dgm:pt modelId="{D2040102-657B-4229-A642-0B553A7DB880}">
      <dgm:prSet/>
      <dgm:spPr/>
      <dgm:t>
        <a:bodyPr/>
        <a:lstStyle/>
        <a:p>
          <a:pPr rtl="0"/>
          <a:r>
            <a:rPr lang="en-US" dirty="0" smtClean="0">
              <a:ea typeface="+mn-ea"/>
              <a:cs typeface="+mn-cs"/>
            </a:rPr>
            <a:t>Bottom-Left</a:t>
          </a:r>
          <a:endParaRPr lang="en-US" dirty="0"/>
        </a:p>
      </dgm:t>
    </dgm:pt>
    <dgm:pt modelId="{60B67476-330D-4222-B903-350A922474C9}" type="parTrans" cxnId="{846B9008-6038-415D-BFF1-098502E9DF32}">
      <dgm:prSet/>
      <dgm:spPr/>
      <dgm:t>
        <a:bodyPr/>
        <a:lstStyle/>
        <a:p>
          <a:endParaRPr lang="en-US"/>
        </a:p>
      </dgm:t>
    </dgm:pt>
    <dgm:pt modelId="{8401EC5A-E2E6-4636-B0B8-1B50CD793468}" type="sibTrans" cxnId="{846B9008-6038-415D-BFF1-098502E9DF32}">
      <dgm:prSet/>
      <dgm:spPr/>
      <dgm:t>
        <a:bodyPr/>
        <a:lstStyle/>
        <a:p>
          <a:endParaRPr lang="en-US"/>
        </a:p>
      </dgm:t>
    </dgm:pt>
    <dgm:pt modelId="{96469982-4FCB-44B5-8A8A-19A7992C2353}">
      <dgm:prSet/>
      <dgm:spPr/>
      <dgm:t>
        <a:bodyPr/>
        <a:lstStyle/>
        <a:p>
          <a:pPr rtl="0"/>
          <a:r>
            <a:rPr lang="en-US" smtClean="0">
              <a:ea typeface="+mn-ea"/>
              <a:cs typeface="+mn-cs"/>
            </a:rPr>
            <a:t>Mid-Right</a:t>
          </a:r>
          <a:endParaRPr lang="en-US" dirty="0"/>
        </a:p>
      </dgm:t>
    </dgm:pt>
    <dgm:pt modelId="{7B538048-4DFE-43F0-AB60-4F76C089E40A}" type="parTrans" cxnId="{E302BD89-CF3C-4A2E-A0A8-0CB1EA1B1653}">
      <dgm:prSet/>
      <dgm:spPr/>
      <dgm:t>
        <a:bodyPr/>
        <a:lstStyle/>
        <a:p>
          <a:endParaRPr lang="en-US"/>
        </a:p>
      </dgm:t>
    </dgm:pt>
    <dgm:pt modelId="{0D0F6318-D1CF-4AF7-A774-694D00F5A470}" type="sibTrans" cxnId="{E302BD89-CF3C-4A2E-A0A8-0CB1EA1B1653}">
      <dgm:prSet/>
      <dgm:spPr/>
      <dgm:t>
        <a:bodyPr/>
        <a:lstStyle/>
        <a:p>
          <a:endParaRPr lang="en-US"/>
        </a:p>
      </dgm:t>
    </dgm:pt>
    <dgm:pt modelId="{95FE67D6-8465-4B1C-9A1A-BD112FB82231}">
      <dgm:prSet/>
      <dgm:spPr/>
      <dgm:t>
        <a:bodyPr/>
        <a:lstStyle/>
        <a:p>
          <a:pPr rtl="0"/>
          <a:r>
            <a:rPr lang="en-US" smtClean="0">
              <a:ea typeface="+mn-ea"/>
              <a:cs typeface="+mn-cs"/>
            </a:rPr>
            <a:t>Bottom-Right</a:t>
          </a:r>
          <a:endParaRPr lang="en-US" dirty="0"/>
        </a:p>
      </dgm:t>
    </dgm:pt>
    <dgm:pt modelId="{934F2DEB-7B30-4974-8E4E-1E11B148F44D}" type="parTrans" cxnId="{9EE9AB74-6FD2-468B-B4E6-66782513B0E4}">
      <dgm:prSet/>
      <dgm:spPr/>
      <dgm:t>
        <a:bodyPr/>
        <a:lstStyle/>
        <a:p>
          <a:endParaRPr lang="en-US"/>
        </a:p>
      </dgm:t>
    </dgm:pt>
    <dgm:pt modelId="{982F85C7-6D78-40DD-896B-E70C006EE245}" type="sibTrans" cxnId="{9EE9AB74-6FD2-468B-B4E6-66782513B0E4}">
      <dgm:prSet/>
      <dgm:spPr/>
      <dgm:t>
        <a:bodyPr/>
        <a:lstStyle/>
        <a:p>
          <a:endParaRPr lang="en-US"/>
        </a:p>
      </dgm:t>
    </dgm:pt>
    <dgm:pt modelId="{B77773AE-D0E9-443A-8CF6-EDA2D8A22F1D}">
      <dgm:prSet/>
      <dgm:spPr/>
      <dgm:t>
        <a:bodyPr/>
        <a:lstStyle/>
        <a:p>
          <a:pPr rtl="0"/>
          <a:r>
            <a:rPr lang="en-US" smtClean="0">
              <a:ea typeface="+mn-ea"/>
              <a:cs typeface="+mn-cs"/>
            </a:rPr>
            <a:t>Temp</a:t>
          </a:r>
          <a:endParaRPr lang="en-US" dirty="0"/>
        </a:p>
      </dgm:t>
    </dgm:pt>
    <dgm:pt modelId="{D6EEEC6D-D4E3-4A27-A3F1-EA77CBE13862}" type="parTrans" cxnId="{49D6B0DB-6E16-4BC1-A216-46613DD6E726}">
      <dgm:prSet/>
      <dgm:spPr/>
      <dgm:t>
        <a:bodyPr/>
        <a:lstStyle/>
        <a:p>
          <a:endParaRPr lang="en-US"/>
        </a:p>
      </dgm:t>
    </dgm:pt>
    <dgm:pt modelId="{D7F001ED-A759-4B8F-BEA2-4A944F6D2521}" type="sibTrans" cxnId="{49D6B0DB-6E16-4BC1-A216-46613DD6E726}">
      <dgm:prSet/>
      <dgm:spPr/>
      <dgm:t>
        <a:bodyPr/>
        <a:lstStyle/>
        <a:p>
          <a:endParaRPr lang="en-US"/>
        </a:p>
      </dgm:t>
    </dgm:pt>
    <dgm:pt modelId="{09017E69-37E5-404D-93F4-F0E3D09D32AF}">
      <dgm:prSet/>
      <dgm:spPr/>
      <dgm:t>
        <a:bodyPr/>
        <a:lstStyle/>
        <a:p>
          <a:pPr rtl="0"/>
          <a:r>
            <a:rPr lang="en-US" smtClean="0">
              <a:ea typeface="+mn-ea"/>
              <a:cs typeface="+mn-cs"/>
            </a:rPr>
            <a:t>Assistant</a:t>
          </a:r>
          <a:endParaRPr lang="en-US" dirty="0"/>
        </a:p>
      </dgm:t>
    </dgm:pt>
    <dgm:pt modelId="{AEB6F44D-70CE-4C0C-A5EA-550C7556E0AE}" type="parTrans" cxnId="{01A1BD9F-9536-438C-95AF-6B6526920234}">
      <dgm:prSet/>
      <dgm:spPr/>
      <dgm:t>
        <a:bodyPr/>
        <a:lstStyle/>
        <a:p>
          <a:endParaRPr lang="en-US"/>
        </a:p>
      </dgm:t>
    </dgm:pt>
    <dgm:pt modelId="{064EE796-EB98-4584-B330-9FEF3043721E}" type="sibTrans" cxnId="{01A1BD9F-9536-438C-95AF-6B6526920234}">
      <dgm:prSet/>
      <dgm:spPr/>
      <dgm:t>
        <a:bodyPr/>
        <a:lstStyle/>
        <a:p>
          <a:endParaRPr lang="en-US"/>
        </a:p>
      </dgm:t>
    </dgm:pt>
    <dgm:pt modelId="{BDA312AE-2D36-477B-B1B4-1B28BD0725DF}">
      <dgm:prSet/>
      <dgm:spPr/>
      <dgm:t>
        <a:bodyPr/>
        <a:lstStyle/>
        <a:p>
          <a:pPr rtl="0"/>
          <a:r>
            <a:rPr lang="en-US" smtClean="0">
              <a:ea typeface="+mn-ea"/>
              <a:cs typeface="+mn-cs"/>
            </a:rPr>
            <a:t>Bottom-Right</a:t>
          </a:r>
          <a:endParaRPr lang="en-US" dirty="0"/>
        </a:p>
      </dgm:t>
    </dgm:pt>
    <dgm:pt modelId="{6254C1EC-8FAB-4418-B0D8-1C54CB6B338B}" type="parTrans" cxnId="{4BEDF334-1B93-499D-A856-A7F70F6A6B16}">
      <dgm:prSet/>
      <dgm:spPr/>
      <dgm:t>
        <a:bodyPr/>
        <a:lstStyle/>
        <a:p>
          <a:endParaRPr lang="en-US"/>
        </a:p>
      </dgm:t>
    </dgm:pt>
    <dgm:pt modelId="{A9099661-19F8-4A7E-A811-57DB98ACCA95}" type="sibTrans" cxnId="{4BEDF334-1B93-499D-A856-A7F70F6A6B16}">
      <dgm:prSet/>
      <dgm:spPr/>
      <dgm:t>
        <a:bodyPr/>
        <a:lstStyle/>
        <a:p>
          <a:endParaRPr lang="en-US"/>
        </a:p>
      </dgm:t>
    </dgm:pt>
    <dgm:pt modelId="{3AF100A8-9E4B-4D65-85AD-CAA6E0B21694}" type="pres">
      <dgm:prSet presAssocID="{36696FE5-16AE-4BE2-97D6-8BEE659FD6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74572D3-DEE3-460B-9295-D757EC0B3346}" type="pres">
      <dgm:prSet presAssocID="{3598CCB3-5160-4CFC-BB26-5C1F8766694B}" presName="hierRoot1" presStyleCnt="0">
        <dgm:presLayoutVars>
          <dgm:hierBranch val="init"/>
        </dgm:presLayoutVars>
      </dgm:prSet>
      <dgm:spPr/>
    </dgm:pt>
    <dgm:pt modelId="{9842E5B4-AA94-413D-9973-CB134B247729}" type="pres">
      <dgm:prSet presAssocID="{3598CCB3-5160-4CFC-BB26-5C1F8766694B}" presName="rootComposite1" presStyleCnt="0"/>
      <dgm:spPr/>
    </dgm:pt>
    <dgm:pt modelId="{7BA271D5-2C07-4DAE-8F6E-E6C056C87112}" type="pres">
      <dgm:prSet presAssocID="{3598CCB3-5160-4CFC-BB26-5C1F8766694B}" presName="rootText1" presStyleLbl="node1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0C1C2E-C95B-4B97-8A6C-33059B1AF058}" type="pres">
      <dgm:prSet presAssocID="{3598CCB3-5160-4CFC-BB26-5C1F8766694B}" presName="rootConnector1" presStyleLbl="node1" presStyleIdx="0" presStyleCnt="9"/>
      <dgm:spPr/>
      <dgm:t>
        <a:bodyPr/>
        <a:lstStyle/>
        <a:p>
          <a:endParaRPr lang="en-US"/>
        </a:p>
      </dgm:t>
    </dgm:pt>
    <dgm:pt modelId="{E386874B-005E-4520-8974-DBDCF617C749}" type="pres">
      <dgm:prSet presAssocID="{3598CCB3-5160-4CFC-BB26-5C1F8766694B}" presName="hierChild2" presStyleCnt="0"/>
      <dgm:spPr/>
    </dgm:pt>
    <dgm:pt modelId="{F07DC570-E259-4B73-AB89-4FC0B85AFC7F}" type="pres">
      <dgm:prSet presAssocID="{5B38F33E-426E-4396-B566-19117DBC775E}" presName="Name37" presStyleLbl="parChTrans1D2" presStyleIdx="0" presStyleCnt="2"/>
      <dgm:spPr/>
      <dgm:t>
        <a:bodyPr/>
        <a:lstStyle/>
        <a:p>
          <a:endParaRPr lang="en-US"/>
        </a:p>
      </dgm:t>
    </dgm:pt>
    <dgm:pt modelId="{0535193A-271D-4EC8-BF4A-B456D731DF3C}" type="pres">
      <dgm:prSet presAssocID="{E8A6FF37-C60D-4FFE-B94F-875B0F65B057}" presName="hierRoot2" presStyleCnt="0">
        <dgm:presLayoutVars>
          <dgm:hierBranch val="init"/>
        </dgm:presLayoutVars>
      </dgm:prSet>
      <dgm:spPr/>
    </dgm:pt>
    <dgm:pt modelId="{727E07DC-5867-4B29-990A-F8C3ECDCA0F9}" type="pres">
      <dgm:prSet presAssocID="{E8A6FF37-C60D-4FFE-B94F-875B0F65B057}" presName="rootComposite" presStyleCnt="0"/>
      <dgm:spPr/>
    </dgm:pt>
    <dgm:pt modelId="{F9877851-949B-4DFB-B5DD-6C6E27C3D3A6}" type="pres">
      <dgm:prSet presAssocID="{E8A6FF37-C60D-4FFE-B94F-875B0F65B057}" presName="rootText" presStyleLbl="node1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BB19D3-F90C-4695-86F5-BC0C47FC3013}" type="pres">
      <dgm:prSet presAssocID="{E8A6FF37-C60D-4FFE-B94F-875B0F65B057}" presName="rootConnector" presStyleLbl="node2" presStyleIdx="0" presStyleCnt="0"/>
      <dgm:spPr/>
      <dgm:t>
        <a:bodyPr/>
        <a:lstStyle/>
        <a:p>
          <a:endParaRPr lang="en-US"/>
        </a:p>
      </dgm:t>
    </dgm:pt>
    <dgm:pt modelId="{4299FD57-9EC5-45B9-938C-31599532998C}" type="pres">
      <dgm:prSet presAssocID="{E8A6FF37-C60D-4FFE-B94F-875B0F65B057}" presName="hierChild4" presStyleCnt="0"/>
      <dgm:spPr/>
    </dgm:pt>
    <dgm:pt modelId="{4686EEC4-572C-4BC9-B1A3-2A9889AD7004}" type="pres">
      <dgm:prSet presAssocID="{510CF733-CC36-4875-948C-F9D83CAD50C9}" presName="Name37" presStyleLbl="parChTrans1D3" presStyleIdx="0" presStyleCnt="4"/>
      <dgm:spPr/>
      <dgm:t>
        <a:bodyPr/>
        <a:lstStyle/>
        <a:p>
          <a:endParaRPr lang="en-US"/>
        </a:p>
      </dgm:t>
    </dgm:pt>
    <dgm:pt modelId="{E4B5CE2E-E5DE-46F7-BA62-C986A69E9CBF}" type="pres">
      <dgm:prSet presAssocID="{B32EBAD7-7F58-4F96-BFE6-4C104650726D}" presName="hierRoot2" presStyleCnt="0">
        <dgm:presLayoutVars>
          <dgm:hierBranch val="init"/>
        </dgm:presLayoutVars>
      </dgm:prSet>
      <dgm:spPr/>
    </dgm:pt>
    <dgm:pt modelId="{5560C025-46CE-4915-9698-81C15837FFB3}" type="pres">
      <dgm:prSet presAssocID="{B32EBAD7-7F58-4F96-BFE6-4C104650726D}" presName="rootComposite" presStyleCnt="0"/>
      <dgm:spPr/>
    </dgm:pt>
    <dgm:pt modelId="{C2CD40DC-2A55-4191-AC18-28D647356605}" type="pres">
      <dgm:prSet presAssocID="{B32EBAD7-7F58-4F96-BFE6-4C104650726D}" presName="rootText" presStyleLbl="node1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B3245A-E1A5-4AF4-AD2B-31DE683697C0}" type="pres">
      <dgm:prSet presAssocID="{B32EBAD7-7F58-4F96-BFE6-4C104650726D}" presName="rootConnector" presStyleLbl="node3" presStyleIdx="0" presStyleCnt="0"/>
      <dgm:spPr/>
      <dgm:t>
        <a:bodyPr/>
        <a:lstStyle/>
        <a:p>
          <a:endParaRPr lang="en-US"/>
        </a:p>
      </dgm:t>
    </dgm:pt>
    <dgm:pt modelId="{3BFCA519-EE1A-4793-B821-7727C390C8DE}" type="pres">
      <dgm:prSet presAssocID="{B32EBAD7-7F58-4F96-BFE6-4C104650726D}" presName="hierChild4" presStyleCnt="0"/>
      <dgm:spPr/>
    </dgm:pt>
    <dgm:pt modelId="{069DB34A-84DB-4FBB-8FAB-6EC5FB669D36}" type="pres">
      <dgm:prSet presAssocID="{B32EBAD7-7F58-4F96-BFE6-4C104650726D}" presName="hierChild5" presStyleCnt="0"/>
      <dgm:spPr/>
    </dgm:pt>
    <dgm:pt modelId="{4E16F15D-9B69-41DB-9834-A8C9F6E48DE5}" type="pres">
      <dgm:prSet presAssocID="{60B67476-330D-4222-B903-350A922474C9}" presName="Name37" presStyleLbl="parChTrans1D3" presStyleIdx="1" presStyleCnt="4"/>
      <dgm:spPr/>
      <dgm:t>
        <a:bodyPr/>
        <a:lstStyle/>
        <a:p>
          <a:endParaRPr lang="en-US"/>
        </a:p>
      </dgm:t>
    </dgm:pt>
    <dgm:pt modelId="{E3BFAE65-E552-4BEE-9C24-2724AA5C73B6}" type="pres">
      <dgm:prSet presAssocID="{D2040102-657B-4229-A642-0B553A7DB880}" presName="hierRoot2" presStyleCnt="0">
        <dgm:presLayoutVars>
          <dgm:hierBranch val="init"/>
        </dgm:presLayoutVars>
      </dgm:prSet>
      <dgm:spPr/>
    </dgm:pt>
    <dgm:pt modelId="{F50C9883-9602-4654-921A-1B8303F0EF1B}" type="pres">
      <dgm:prSet presAssocID="{D2040102-657B-4229-A642-0B553A7DB880}" presName="rootComposite" presStyleCnt="0"/>
      <dgm:spPr/>
    </dgm:pt>
    <dgm:pt modelId="{8A5509BF-F098-401D-8A9D-A93183B8D3F7}" type="pres">
      <dgm:prSet presAssocID="{D2040102-657B-4229-A642-0B553A7DB880}" presName="rootText" presStyleLbl="node1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883890-CA3C-4B78-80AF-5C228A0EDD17}" type="pres">
      <dgm:prSet presAssocID="{D2040102-657B-4229-A642-0B553A7DB880}" presName="rootConnector" presStyleLbl="node3" presStyleIdx="0" presStyleCnt="0"/>
      <dgm:spPr/>
      <dgm:t>
        <a:bodyPr/>
        <a:lstStyle/>
        <a:p>
          <a:endParaRPr lang="en-US"/>
        </a:p>
      </dgm:t>
    </dgm:pt>
    <dgm:pt modelId="{AC1CF365-E57C-4234-AC80-356457E0C315}" type="pres">
      <dgm:prSet presAssocID="{D2040102-657B-4229-A642-0B553A7DB880}" presName="hierChild4" presStyleCnt="0"/>
      <dgm:spPr/>
    </dgm:pt>
    <dgm:pt modelId="{A93BEA07-92FA-43FD-AC2D-F378DDCA57FE}" type="pres">
      <dgm:prSet presAssocID="{D2040102-657B-4229-A642-0B553A7DB880}" presName="hierChild5" presStyleCnt="0"/>
      <dgm:spPr/>
    </dgm:pt>
    <dgm:pt modelId="{B72D9FD1-A459-4884-8FEE-EE1D95944BEF}" type="pres">
      <dgm:prSet presAssocID="{E8A6FF37-C60D-4FFE-B94F-875B0F65B057}" presName="hierChild5" presStyleCnt="0"/>
      <dgm:spPr/>
    </dgm:pt>
    <dgm:pt modelId="{4940C4CF-C076-418A-A967-97401FD06C83}" type="pres">
      <dgm:prSet presAssocID="{7B538048-4DFE-43F0-AB60-4F76C089E40A}" presName="Name37" presStyleLbl="parChTrans1D2" presStyleIdx="1" presStyleCnt="2"/>
      <dgm:spPr/>
      <dgm:t>
        <a:bodyPr/>
        <a:lstStyle/>
        <a:p>
          <a:endParaRPr lang="en-US"/>
        </a:p>
      </dgm:t>
    </dgm:pt>
    <dgm:pt modelId="{40333B96-0618-499F-8F8D-27BC9A0B016D}" type="pres">
      <dgm:prSet presAssocID="{96469982-4FCB-44B5-8A8A-19A7992C2353}" presName="hierRoot2" presStyleCnt="0">
        <dgm:presLayoutVars>
          <dgm:hierBranch val="init"/>
        </dgm:presLayoutVars>
      </dgm:prSet>
      <dgm:spPr/>
    </dgm:pt>
    <dgm:pt modelId="{EBC27111-5958-4F00-A501-877F5E3EF5BB}" type="pres">
      <dgm:prSet presAssocID="{96469982-4FCB-44B5-8A8A-19A7992C2353}" presName="rootComposite" presStyleCnt="0"/>
      <dgm:spPr/>
    </dgm:pt>
    <dgm:pt modelId="{A2A6BD70-319B-478F-BADB-403F68DB396D}" type="pres">
      <dgm:prSet presAssocID="{96469982-4FCB-44B5-8A8A-19A7992C2353}" presName="rootText" presStyleLbl="node1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DC1340-3456-46A8-A306-877A3EB1ED58}" type="pres">
      <dgm:prSet presAssocID="{96469982-4FCB-44B5-8A8A-19A7992C2353}" presName="rootConnector" presStyleLbl="node2" presStyleIdx="0" presStyleCnt="0"/>
      <dgm:spPr/>
      <dgm:t>
        <a:bodyPr/>
        <a:lstStyle/>
        <a:p>
          <a:endParaRPr lang="en-US"/>
        </a:p>
      </dgm:t>
    </dgm:pt>
    <dgm:pt modelId="{581539D7-FCC8-44DD-8D71-6139015BF243}" type="pres">
      <dgm:prSet presAssocID="{96469982-4FCB-44B5-8A8A-19A7992C2353}" presName="hierChild4" presStyleCnt="0"/>
      <dgm:spPr/>
    </dgm:pt>
    <dgm:pt modelId="{716158FF-579F-4FF8-92EB-9C0DA53B6AB4}" type="pres">
      <dgm:prSet presAssocID="{934F2DEB-7B30-4974-8E4E-1E11B148F44D}" presName="Name37" presStyleLbl="parChTrans1D3" presStyleIdx="2" presStyleCnt="4"/>
      <dgm:spPr/>
      <dgm:t>
        <a:bodyPr/>
        <a:lstStyle/>
        <a:p>
          <a:endParaRPr lang="en-US"/>
        </a:p>
      </dgm:t>
    </dgm:pt>
    <dgm:pt modelId="{8CEB315D-4478-45D5-8FFD-C5604D1F4B38}" type="pres">
      <dgm:prSet presAssocID="{95FE67D6-8465-4B1C-9A1A-BD112FB82231}" presName="hierRoot2" presStyleCnt="0">
        <dgm:presLayoutVars>
          <dgm:hierBranch val="init"/>
        </dgm:presLayoutVars>
      </dgm:prSet>
      <dgm:spPr/>
    </dgm:pt>
    <dgm:pt modelId="{7FA6F509-53F5-4E44-9ED2-C3ED3E2829FA}" type="pres">
      <dgm:prSet presAssocID="{95FE67D6-8465-4B1C-9A1A-BD112FB82231}" presName="rootComposite" presStyleCnt="0"/>
      <dgm:spPr/>
    </dgm:pt>
    <dgm:pt modelId="{15C98D0E-3818-464E-96D7-6ED2ACD0E664}" type="pres">
      <dgm:prSet presAssocID="{95FE67D6-8465-4B1C-9A1A-BD112FB82231}" presName="rootText" presStyleLbl="node1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BD5A97-DE20-43B1-87E3-5AB76DA168D5}" type="pres">
      <dgm:prSet presAssocID="{95FE67D6-8465-4B1C-9A1A-BD112FB82231}" presName="rootConnector" presStyleLbl="node3" presStyleIdx="0" presStyleCnt="0"/>
      <dgm:spPr/>
      <dgm:t>
        <a:bodyPr/>
        <a:lstStyle/>
        <a:p>
          <a:endParaRPr lang="en-US"/>
        </a:p>
      </dgm:t>
    </dgm:pt>
    <dgm:pt modelId="{D08FA393-451B-4B7E-BF30-BA14BB106220}" type="pres">
      <dgm:prSet presAssocID="{95FE67D6-8465-4B1C-9A1A-BD112FB82231}" presName="hierChild4" presStyleCnt="0"/>
      <dgm:spPr/>
    </dgm:pt>
    <dgm:pt modelId="{1C36F88C-F822-4870-8421-E2D054D43CAC}" type="pres">
      <dgm:prSet presAssocID="{D6EEEC6D-D4E3-4A27-A3F1-EA77CBE13862}" presName="Name37" presStyleLbl="parChTrans1D4" presStyleIdx="0" presStyleCnt="2"/>
      <dgm:spPr/>
      <dgm:t>
        <a:bodyPr/>
        <a:lstStyle/>
        <a:p>
          <a:endParaRPr lang="en-US"/>
        </a:p>
      </dgm:t>
    </dgm:pt>
    <dgm:pt modelId="{EBD32324-2EAE-49AE-80F0-FC5D55EE7962}" type="pres">
      <dgm:prSet presAssocID="{B77773AE-D0E9-443A-8CF6-EDA2D8A22F1D}" presName="hierRoot2" presStyleCnt="0">
        <dgm:presLayoutVars>
          <dgm:hierBranch val="init"/>
        </dgm:presLayoutVars>
      </dgm:prSet>
      <dgm:spPr/>
    </dgm:pt>
    <dgm:pt modelId="{CE9FC3FC-AA1C-4CF5-A7A0-F2B03046895F}" type="pres">
      <dgm:prSet presAssocID="{B77773AE-D0E9-443A-8CF6-EDA2D8A22F1D}" presName="rootComposite" presStyleCnt="0"/>
      <dgm:spPr/>
    </dgm:pt>
    <dgm:pt modelId="{B6BEF652-FB1C-4BCD-9E91-DA7B1078B3A2}" type="pres">
      <dgm:prSet presAssocID="{B77773AE-D0E9-443A-8CF6-EDA2D8A22F1D}" presName="rootText" presStyleLbl="node1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A6E5C3-F143-4F60-8916-BE52AE596C80}" type="pres">
      <dgm:prSet presAssocID="{B77773AE-D0E9-443A-8CF6-EDA2D8A22F1D}" presName="rootConnector" presStyleLbl="node4" presStyleIdx="0" presStyleCnt="0"/>
      <dgm:spPr/>
      <dgm:t>
        <a:bodyPr/>
        <a:lstStyle/>
        <a:p>
          <a:endParaRPr lang="en-US"/>
        </a:p>
      </dgm:t>
    </dgm:pt>
    <dgm:pt modelId="{68B6298E-987E-4BBF-A582-FCEA3F4E2FC5}" type="pres">
      <dgm:prSet presAssocID="{B77773AE-D0E9-443A-8CF6-EDA2D8A22F1D}" presName="hierChild4" presStyleCnt="0"/>
      <dgm:spPr/>
    </dgm:pt>
    <dgm:pt modelId="{F4C15FF7-1D9D-451C-85A8-57D5BD0A86C2}" type="pres">
      <dgm:prSet presAssocID="{AEB6F44D-70CE-4C0C-A5EA-550C7556E0AE}" presName="Name37" presStyleLbl="parChTrans1D4" presStyleIdx="1" presStyleCnt="2"/>
      <dgm:spPr/>
      <dgm:t>
        <a:bodyPr/>
        <a:lstStyle/>
        <a:p>
          <a:endParaRPr lang="en-US"/>
        </a:p>
      </dgm:t>
    </dgm:pt>
    <dgm:pt modelId="{0EB18812-A399-4ED2-A5D5-13344F9830A4}" type="pres">
      <dgm:prSet presAssocID="{09017E69-37E5-404D-93F4-F0E3D09D32AF}" presName="hierRoot2" presStyleCnt="0">
        <dgm:presLayoutVars>
          <dgm:hierBranch val="init"/>
        </dgm:presLayoutVars>
      </dgm:prSet>
      <dgm:spPr/>
    </dgm:pt>
    <dgm:pt modelId="{37669C74-6FA7-41A3-9ECA-86442AE52937}" type="pres">
      <dgm:prSet presAssocID="{09017E69-37E5-404D-93F4-F0E3D09D32AF}" presName="rootComposite" presStyleCnt="0"/>
      <dgm:spPr/>
    </dgm:pt>
    <dgm:pt modelId="{A8209381-0665-4C1F-96B6-CD966A9ED5F6}" type="pres">
      <dgm:prSet presAssocID="{09017E69-37E5-404D-93F4-F0E3D09D32AF}" presName="rootText" presStyleLbl="node1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45EE84-7ED9-47EA-909E-65B98D69EC77}" type="pres">
      <dgm:prSet presAssocID="{09017E69-37E5-404D-93F4-F0E3D09D32AF}" presName="rootConnector" presStyleLbl="node4" presStyleIdx="0" presStyleCnt="0"/>
      <dgm:spPr/>
      <dgm:t>
        <a:bodyPr/>
        <a:lstStyle/>
        <a:p>
          <a:endParaRPr lang="en-US"/>
        </a:p>
      </dgm:t>
    </dgm:pt>
    <dgm:pt modelId="{2605EE9E-9D51-4C8B-B778-9DBE21D57445}" type="pres">
      <dgm:prSet presAssocID="{09017E69-37E5-404D-93F4-F0E3D09D32AF}" presName="hierChild4" presStyleCnt="0"/>
      <dgm:spPr/>
    </dgm:pt>
    <dgm:pt modelId="{A8310D1B-3CD6-4480-8DEC-F9A7A3AD4EB3}" type="pres">
      <dgm:prSet presAssocID="{09017E69-37E5-404D-93F4-F0E3D09D32AF}" presName="hierChild5" presStyleCnt="0"/>
      <dgm:spPr/>
    </dgm:pt>
    <dgm:pt modelId="{990EA81A-BBC1-4121-A716-E7DFE827D669}" type="pres">
      <dgm:prSet presAssocID="{B77773AE-D0E9-443A-8CF6-EDA2D8A22F1D}" presName="hierChild5" presStyleCnt="0"/>
      <dgm:spPr/>
    </dgm:pt>
    <dgm:pt modelId="{D77840B8-5585-40F1-A683-7FAAC3816315}" type="pres">
      <dgm:prSet presAssocID="{95FE67D6-8465-4B1C-9A1A-BD112FB82231}" presName="hierChild5" presStyleCnt="0"/>
      <dgm:spPr/>
    </dgm:pt>
    <dgm:pt modelId="{61385C62-3D68-45F3-AA39-9E529210464B}" type="pres">
      <dgm:prSet presAssocID="{6254C1EC-8FAB-4418-B0D8-1C54CB6B338B}" presName="Name37" presStyleLbl="parChTrans1D3" presStyleIdx="3" presStyleCnt="4"/>
      <dgm:spPr/>
      <dgm:t>
        <a:bodyPr/>
        <a:lstStyle/>
        <a:p>
          <a:endParaRPr lang="en-US"/>
        </a:p>
      </dgm:t>
    </dgm:pt>
    <dgm:pt modelId="{73A7B97D-677C-4DD8-B16E-138BEC0E4311}" type="pres">
      <dgm:prSet presAssocID="{BDA312AE-2D36-477B-B1B4-1B28BD0725DF}" presName="hierRoot2" presStyleCnt="0">
        <dgm:presLayoutVars>
          <dgm:hierBranch val="init"/>
        </dgm:presLayoutVars>
      </dgm:prSet>
      <dgm:spPr/>
    </dgm:pt>
    <dgm:pt modelId="{E0433944-9611-4BBF-96BD-190FBCBDA240}" type="pres">
      <dgm:prSet presAssocID="{BDA312AE-2D36-477B-B1B4-1B28BD0725DF}" presName="rootComposite" presStyleCnt="0"/>
      <dgm:spPr/>
    </dgm:pt>
    <dgm:pt modelId="{4E073C84-95CF-471C-BF64-4E68135F2B19}" type="pres">
      <dgm:prSet presAssocID="{BDA312AE-2D36-477B-B1B4-1B28BD0725DF}" presName="rootText" presStyleLbl="node1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60E29B-BCA0-4EE5-A016-597BBFB482C4}" type="pres">
      <dgm:prSet presAssocID="{BDA312AE-2D36-477B-B1B4-1B28BD0725DF}" presName="rootConnector" presStyleLbl="node3" presStyleIdx="0" presStyleCnt="0"/>
      <dgm:spPr/>
      <dgm:t>
        <a:bodyPr/>
        <a:lstStyle/>
        <a:p>
          <a:endParaRPr lang="en-US"/>
        </a:p>
      </dgm:t>
    </dgm:pt>
    <dgm:pt modelId="{11DA1C15-1781-4AB2-AD9E-C147467328BE}" type="pres">
      <dgm:prSet presAssocID="{BDA312AE-2D36-477B-B1B4-1B28BD0725DF}" presName="hierChild4" presStyleCnt="0"/>
      <dgm:spPr/>
    </dgm:pt>
    <dgm:pt modelId="{2D946B73-9F41-427F-A972-8A9587FC0628}" type="pres">
      <dgm:prSet presAssocID="{BDA312AE-2D36-477B-B1B4-1B28BD0725DF}" presName="hierChild5" presStyleCnt="0"/>
      <dgm:spPr/>
    </dgm:pt>
    <dgm:pt modelId="{EE232B51-52A9-4221-AFFD-3871F3AD0E75}" type="pres">
      <dgm:prSet presAssocID="{96469982-4FCB-44B5-8A8A-19A7992C2353}" presName="hierChild5" presStyleCnt="0"/>
      <dgm:spPr/>
    </dgm:pt>
    <dgm:pt modelId="{E275EF01-DDDD-4CE3-974D-93CEB7862C3A}" type="pres">
      <dgm:prSet presAssocID="{3598CCB3-5160-4CFC-BB26-5C1F8766694B}" presName="hierChild3" presStyleCnt="0"/>
      <dgm:spPr/>
    </dgm:pt>
  </dgm:ptLst>
  <dgm:cxnLst>
    <dgm:cxn modelId="{846B9008-6038-415D-BFF1-098502E9DF32}" srcId="{E8A6FF37-C60D-4FFE-B94F-875B0F65B057}" destId="{D2040102-657B-4229-A642-0B553A7DB880}" srcOrd="1" destOrd="0" parTransId="{60B67476-330D-4222-B903-350A922474C9}" sibTransId="{8401EC5A-E2E6-4636-B0B8-1B50CD793468}"/>
    <dgm:cxn modelId="{D5EAABB4-193E-4650-B98C-5185D0A2195C}" type="presOf" srcId="{E8A6FF37-C60D-4FFE-B94F-875B0F65B057}" destId="{F9877851-949B-4DFB-B5DD-6C6E27C3D3A6}" srcOrd="0" destOrd="0" presId="urn:microsoft.com/office/officeart/2005/8/layout/orgChart1#5"/>
    <dgm:cxn modelId="{4BEDF334-1B93-499D-A856-A7F70F6A6B16}" srcId="{96469982-4FCB-44B5-8A8A-19A7992C2353}" destId="{BDA312AE-2D36-477B-B1B4-1B28BD0725DF}" srcOrd="1" destOrd="0" parTransId="{6254C1EC-8FAB-4418-B0D8-1C54CB6B338B}" sibTransId="{A9099661-19F8-4A7E-A811-57DB98ACCA95}"/>
    <dgm:cxn modelId="{E302BD89-CF3C-4A2E-A0A8-0CB1EA1B1653}" srcId="{3598CCB3-5160-4CFC-BB26-5C1F8766694B}" destId="{96469982-4FCB-44B5-8A8A-19A7992C2353}" srcOrd="1" destOrd="0" parTransId="{7B538048-4DFE-43F0-AB60-4F76C089E40A}" sibTransId="{0D0F6318-D1CF-4AF7-A774-694D00F5A470}"/>
    <dgm:cxn modelId="{46F9F366-D409-4CCE-9735-1868323EE38F}" type="presOf" srcId="{934F2DEB-7B30-4974-8E4E-1E11B148F44D}" destId="{716158FF-579F-4FF8-92EB-9C0DA53B6AB4}" srcOrd="0" destOrd="0" presId="urn:microsoft.com/office/officeart/2005/8/layout/orgChart1#5"/>
    <dgm:cxn modelId="{D5EB533A-2540-4FD1-9DDD-762CF045752F}" type="presOf" srcId="{96469982-4FCB-44B5-8A8A-19A7992C2353}" destId="{A2A6BD70-319B-478F-BADB-403F68DB396D}" srcOrd="0" destOrd="0" presId="urn:microsoft.com/office/officeart/2005/8/layout/orgChart1#5"/>
    <dgm:cxn modelId="{ABF0FC01-5FFB-40ED-8201-F6DBCDBC795F}" type="presOf" srcId="{BDA312AE-2D36-477B-B1B4-1B28BD0725DF}" destId="{6760E29B-BCA0-4EE5-A016-597BBFB482C4}" srcOrd="1" destOrd="0" presId="urn:microsoft.com/office/officeart/2005/8/layout/orgChart1#5"/>
    <dgm:cxn modelId="{B7E65B87-7D54-40AB-887C-B1C78174A7D3}" type="presOf" srcId="{5B38F33E-426E-4396-B566-19117DBC775E}" destId="{F07DC570-E259-4B73-AB89-4FC0B85AFC7F}" srcOrd="0" destOrd="0" presId="urn:microsoft.com/office/officeart/2005/8/layout/orgChart1#5"/>
    <dgm:cxn modelId="{8F8D5C81-1286-4B9F-9946-AF1B40403DFC}" type="presOf" srcId="{B32EBAD7-7F58-4F96-BFE6-4C104650726D}" destId="{39B3245A-E1A5-4AF4-AD2B-31DE683697C0}" srcOrd="1" destOrd="0" presId="urn:microsoft.com/office/officeart/2005/8/layout/orgChart1#5"/>
    <dgm:cxn modelId="{26D36A1C-CE7D-406A-B24F-7DCD030C361C}" type="presOf" srcId="{95FE67D6-8465-4B1C-9A1A-BD112FB82231}" destId="{15C98D0E-3818-464E-96D7-6ED2ACD0E664}" srcOrd="0" destOrd="0" presId="urn:microsoft.com/office/officeart/2005/8/layout/orgChart1#5"/>
    <dgm:cxn modelId="{C325B82E-0D62-4108-A8B2-16248CE0ECB9}" type="presOf" srcId="{96469982-4FCB-44B5-8A8A-19A7992C2353}" destId="{D2DC1340-3456-46A8-A306-877A3EB1ED58}" srcOrd="1" destOrd="0" presId="urn:microsoft.com/office/officeart/2005/8/layout/orgChart1#5"/>
    <dgm:cxn modelId="{B0E5CD6D-383E-43C7-8D20-311D0DC30E10}" type="presOf" srcId="{B77773AE-D0E9-443A-8CF6-EDA2D8A22F1D}" destId="{BDA6E5C3-F143-4F60-8916-BE52AE596C80}" srcOrd="1" destOrd="0" presId="urn:microsoft.com/office/officeart/2005/8/layout/orgChart1#5"/>
    <dgm:cxn modelId="{735EDA09-2454-42D8-BFDD-54120962FB76}" type="presOf" srcId="{09017E69-37E5-404D-93F4-F0E3D09D32AF}" destId="{A8209381-0665-4C1F-96B6-CD966A9ED5F6}" srcOrd="0" destOrd="0" presId="urn:microsoft.com/office/officeart/2005/8/layout/orgChart1#5"/>
    <dgm:cxn modelId="{8E7FE9C7-1D7D-47D9-9D63-624EC321DEB4}" type="presOf" srcId="{36696FE5-16AE-4BE2-97D6-8BEE659FD66C}" destId="{3AF100A8-9E4B-4D65-85AD-CAA6E0B21694}" srcOrd="0" destOrd="0" presId="urn:microsoft.com/office/officeart/2005/8/layout/orgChart1#5"/>
    <dgm:cxn modelId="{9EE9AB74-6FD2-468B-B4E6-66782513B0E4}" srcId="{96469982-4FCB-44B5-8A8A-19A7992C2353}" destId="{95FE67D6-8465-4B1C-9A1A-BD112FB82231}" srcOrd="0" destOrd="0" parTransId="{934F2DEB-7B30-4974-8E4E-1E11B148F44D}" sibTransId="{982F85C7-6D78-40DD-896B-E70C006EE245}"/>
    <dgm:cxn modelId="{E7CD4FE6-0DCC-4674-AC0B-7FA25C9F8281}" type="presOf" srcId="{95FE67D6-8465-4B1C-9A1A-BD112FB82231}" destId="{D0BD5A97-DE20-43B1-87E3-5AB76DA168D5}" srcOrd="1" destOrd="0" presId="urn:microsoft.com/office/officeart/2005/8/layout/orgChart1#5"/>
    <dgm:cxn modelId="{013C0F6C-5FB7-43F0-85F4-29EA08502CE6}" type="presOf" srcId="{D2040102-657B-4229-A642-0B553A7DB880}" destId="{8A5509BF-F098-401D-8A9D-A93183B8D3F7}" srcOrd="0" destOrd="0" presId="urn:microsoft.com/office/officeart/2005/8/layout/orgChart1#5"/>
    <dgm:cxn modelId="{A0AF63AB-2209-4BD6-8521-FCAB7D0207FC}" srcId="{3598CCB3-5160-4CFC-BB26-5C1F8766694B}" destId="{E8A6FF37-C60D-4FFE-B94F-875B0F65B057}" srcOrd="0" destOrd="0" parTransId="{5B38F33E-426E-4396-B566-19117DBC775E}" sibTransId="{3C173389-FA5D-41ED-AF13-75A784F3122E}"/>
    <dgm:cxn modelId="{7ACCA254-CF42-4045-BE3C-E4B009DB5842}" type="presOf" srcId="{510CF733-CC36-4875-948C-F9D83CAD50C9}" destId="{4686EEC4-572C-4BC9-B1A3-2A9889AD7004}" srcOrd="0" destOrd="0" presId="urn:microsoft.com/office/officeart/2005/8/layout/orgChart1#5"/>
    <dgm:cxn modelId="{63527EEA-2EED-45C0-8AA3-71F960DEC01A}" type="presOf" srcId="{60B67476-330D-4222-B903-350A922474C9}" destId="{4E16F15D-9B69-41DB-9834-A8C9F6E48DE5}" srcOrd="0" destOrd="0" presId="urn:microsoft.com/office/officeart/2005/8/layout/orgChart1#5"/>
    <dgm:cxn modelId="{49D6B0DB-6E16-4BC1-A216-46613DD6E726}" srcId="{95FE67D6-8465-4B1C-9A1A-BD112FB82231}" destId="{B77773AE-D0E9-443A-8CF6-EDA2D8A22F1D}" srcOrd="0" destOrd="0" parTransId="{D6EEEC6D-D4E3-4A27-A3F1-EA77CBE13862}" sibTransId="{D7F001ED-A759-4B8F-BEA2-4A944F6D2521}"/>
    <dgm:cxn modelId="{8C4F0757-55A4-4419-9FC3-558FDEC25AB9}" type="presOf" srcId="{BDA312AE-2D36-477B-B1B4-1B28BD0725DF}" destId="{4E073C84-95CF-471C-BF64-4E68135F2B19}" srcOrd="0" destOrd="0" presId="urn:microsoft.com/office/officeart/2005/8/layout/orgChart1#5"/>
    <dgm:cxn modelId="{1868EE21-6298-434F-B416-10C73F638482}" type="presOf" srcId="{3598CCB3-5160-4CFC-BB26-5C1F8766694B}" destId="{7BA271D5-2C07-4DAE-8F6E-E6C056C87112}" srcOrd="0" destOrd="0" presId="urn:microsoft.com/office/officeart/2005/8/layout/orgChart1#5"/>
    <dgm:cxn modelId="{47ECDFEE-91ED-4F20-ACF3-0A1CD0AD1271}" type="presOf" srcId="{E8A6FF37-C60D-4FFE-B94F-875B0F65B057}" destId="{7EBB19D3-F90C-4695-86F5-BC0C47FC3013}" srcOrd="1" destOrd="0" presId="urn:microsoft.com/office/officeart/2005/8/layout/orgChart1#5"/>
    <dgm:cxn modelId="{01A1BD9F-9536-438C-95AF-6B6526920234}" srcId="{B77773AE-D0E9-443A-8CF6-EDA2D8A22F1D}" destId="{09017E69-37E5-404D-93F4-F0E3D09D32AF}" srcOrd="0" destOrd="0" parTransId="{AEB6F44D-70CE-4C0C-A5EA-550C7556E0AE}" sibTransId="{064EE796-EB98-4584-B330-9FEF3043721E}"/>
    <dgm:cxn modelId="{2A61F34D-1ADF-4181-91EA-76AB108E4906}" type="presOf" srcId="{09017E69-37E5-404D-93F4-F0E3D09D32AF}" destId="{AF45EE84-7ED9-47EA-909E-65B98D69EC77}" srcOrd="1" destOrd="0" presId="urn:microsoft.com/office/officeart/2005/8/layout/orgChart1#5"/>
    <dgm:cxn modelId="{9ADBE81A-0ECE-4115-AC97-081CAAB5CB8D}" srcId="{36696FE5-16AE-4BE2-97D6-8BEE659FD66C}" destId="{3598CCB3-5160-4CFC-BB26-5C1F8766694B}" srcOrd="0" destOrd="0" parTransId="{D8C01BFE-7FD8-42D1-B182-4E00775343FE}" sibTransId="{B823F433-7FC8-4E77-882F-7E2C64CD6AE8}"/>
    <dgm:cxn modelId="{7C9083A5-5B42-4029-B653-E3A669844FA3}" type="presOf" srcId="{B32EBAD7-7F58-4F96-BFE6-4C104650726D}" destId="{C2CD40DC-2A55-4191-AC18-28D647356605}" srcOrd="0" destOrd="0" presId="urn:microsoft.com/office/officeart/2005/8/layout/orgChart1#5"/>
    <dgm:cxn modelId="{58422105-EEEE-4CB2-9385-2D7ADAA937F6}" type="presOf" srcId="{3598CCB3-5160-4CFC-BB26-5C1F8766694B}" destId="{240C1C2E-C95B-4B97-8A6C-33059B1AF058}" srcOrd="1" destOrd="0" presId="urn:microsoft.com/office/officeart/2005/8/layout/orgChart1#5"/>
    <dgm:cxn modelId="{1B818618-50E8-42AF-BE15-628AE2ED5501}" type="presOf" srcId="{7B538048-4DFE-43F0-AB60-4F76C089E40A}" destId="{4940C4CF-C076-418A-A967-97401FD06C83}" srcOrd="0" destOrd="0" presId="urn:microsoft.com/office/officeart/2005/8/layout/orgChart1#5"/>
    <dgm:cxn modelId="{8956F1C5-0AD3-4B21-90D0-D4ACAEC07F2F}" srcId="{E8A6FF37-C60D-4FFE-B94F-875B0F65B057}" destId="{B32EBAD7-7F58-4F96-BFE6-4C104650726D}" srcOrd="0" destOrd="0" parTransId="{510CF733-CC36-4875-948C-F9D83CAD50C9}" sibTransId="{D8F5BCE9-95CE-40F7-8065-B72E11666314}"/>
    <dgm:cxn modelId="{7C3E78E6-383F-4437-A52E-E948AD81E2FB}" type="presOf" srcId="{B77773AE-D0E9-443A-8CF6-EDA2D8A22F1D}" destId="{B6BEF652-FB1C-4BCD-9E91-DA7B1078B3A2}" srcOrd="0" destOrd="0" presId="urn:microsoft.com/office/officeart/2005/8/layout/orgChart1#5"/>
    <dgm:cxn modelId="{DC4BE4D7-3267-4A6C-BC29-B73069875907}" type="presOf" srcId="{D2040102-657B-4229-A642-0B553A7DB880}" destId="{53883890-CA3C-4B78-80AF-5C228A0EDD17}" srcOrd="1" destOrd="0" presId="urn:microsoft.com/office/officeart/2005/8/layout/orgChart1#5"/>
    <dgm:cxn modelId="{CA2001DA-516B-4AAB-9869-5715735A0635}" type="presOf" srcId="{6254C1EC-8FAB-4418-B0D8-1C54CB6B338B}" destId="{61385C62-3D68-45F3-AA39-9E529210464B}" srcOrd="0" destOrd="0" presId="urn:microsoft.com/office/officeart/2005/8/layout/orgChart1#5"/>
    <dgm:cxn modelId="{78FDFF6C-B1D4-4C5D-8805-4F75C8785DA1}" type="presOf" srcId="{D6EEEC6D-D4E3-4A27-A3F1-EA77CBE13862}" destId="{1C36F88C-F822-4870-8421-E2D054D43CAC}" srcOrd="0" destOrd="0" presId="urn:microsoft.com/office/officeart/2005/8/layout/orgChart1#5"/>
    <dgm:cxn modelId="{520E77BE-A16F-4C2B-8634-859438943590}" type="presOf" srcId="{AEB6F44D-70CE-4C0C-A5EA-550C7556E0AE}" destId="{F4C15FF7-1D9D-451C-85A8-57D5BD0A86C2}" srcOrd="0" destOrd="0" presId="urn:microsoft.com/office/officeart/2005/8/layout/orgChart1#5"/>
    <dgm:cxn modelId="{FE082D81-6AB7-4E75-B933-7148E10B346E}" type="presParOf" srcId="{3AF100A8-9E4B-4D65-85AD-CAA6E0B21694}" destId="{374572D3-DEE3-460B-9295-D757EC0B3346}" srcOrd="0" destOrd="0" presId="urn:microsoft.com/office/officeart/2005/8/layout/orgChart1#5"/>
    <dgm:cxn modelId="{59CF3740-AE85-4E4A-B22B-8E0FFD71ACF7}" type="presParOf" srcId="{374572D3-DEE3-460B-9295-D757EC0B3346}" destId="{9842E5B4-AA94-413D-9973-CB134B247729}" srcOrd="0" destOrd="0" presId="urn:microsoft.com/office/officeart/2005/8/layout/orgChart1#5"/>
    <dgm:cxn modelId="{271381D8-B91A-4974-91A3-F5D7F518181E}" type="presParOf" srcId="{9842E5B4-AA94-413D-9973-CB134B247729}" destId="{7BA271D5-2C07-4DAE-8F6E-E6C056C87112}" srcOrd="0" destOrd="0" presId="urn:microsoft.com/office/officeart/2005/8/layout/orgChart1#5"/>
    <dgm:cxn modelId="{5CEC3999-3C93-44FA-9821-6C30812DA401}" type="presParOf" srcId="{9842E5B4-AA94-413D-9973-CB134B247729}" destId="{240C1C2E-C95B-4B97-8A6C-33059B1AF058}" srcOrd="1" destOrd="0" presId="urn:microsoft.com/office/officeart/2005/8/layout/orgChart1#5"/>
    <dgm:cxn modelId="{DD4512AD-B405-4D2E-8CDA-927295A4CF34}" type="presParOf" srcId="{374572D3-DEE3-460B-9295-D757EC0B3346}" destId="{E386874B-005E-4520-8974-DBDCF617C749}" srcOrd="1" destOrd="0" presId="urn:microsoft.com/office/officeart/2005/8/layout/orgChart1#5"/>
    <dgm:cxn modelId="{31B08BB2-6B13-48C5-AE44-DFE85D8500B3}" type="presParOf" srcId="{E386874B-005E-4520-8974-DBDCF617C749}" destId="{F07DC570-E259-4B73-AB89-4FC0B85AFC7F}" srcOrd="0" destOrd="0" presId="urn:microsoft.com/office/officeart/2005/8/layout/orgChart1#5"/>
    <dgm:cxn modelId="{4744582C-B990-44A1-A0E6-745086576F3C}" type="presParOf" srcId="{E386874B-005E-4520-8974-DBDCF617C749}" destId="{0535193A-271D-4EC8-BF4A-B456D731DF3C}" srcOrd="1" destOrd="0" presId="urn:microsoft.com/office/officeart/2005/8/layout/orgChart1#5"/>
    <dgm:cxn modelId="{DBB465A8-C599-4F61-AE9A-E48AA1DDBB86}" type="presParOf" srcId="{0535193A-271D-4EC8-BF4A-B456D731DF3C}" destId="{727E07DC-5867-4B29-990A-F8C3ECDCA0F9}" srcOrd="0" destOrd="0" presId="urn:microsoft.com/office/officeart/2005/8/layout/orgChart1#5"/>
    <dgm:cxn modelId="{E9C3C55E-FCFF-4F9F-8D92-43B25F94A0C8}" type="presParOf" srcId="{727E07DC-5867-4B29-990A-F8C3ECDCA0F9}" destId="{F9877851-949B-4DFB-B5DD-6C6E27C3D3A6}" srcOrd="0" destOrd="0" presId="urn:microsoft.com/office/officeart/2005/8/layout/orgChart1#5"/>
    <dgm:cxn modelId="{FDDAEF72-14B0-4957-8503-32D390103AC0}" type="presParOf" srcId="{727E07DC-5867-4B29-990A-F8C3ECDCA0F9}" destId="{7EBB19D3-F90C-4695-86F5-BC0C47FC3013}" srcOrd="1" destOrd="0" presId="urn:microsoft.com/office/officeart/2005/8/layout/orgChart1#5"/>
    <dgm:cxn modelId="{8E2ACD7C-F68C-483C-958F-E36CEC5EE6FB}" type="presParOf" srcId="{0535193A-271D-4EC8-BF4A-B456D731DF3C}" destId="{4299FD57-9EC5-45B9-938C-31599532998C}" srcOrd="1" destOrd="0" presId="urn:microsoft.com/office/officeart/2005/8/layout/orgChart1#5"/>
    <dgm:cxn modelId="{022B816D-FA57-4C9C-B90D-FCF901D5F6B8}" type="presParOf" srcId="{4299FD57-9EC5-45B9-938C-31599532998C}" destId="{4686EEC4-572C-4BC9-B1A3-2A9889AD7004}" srcOrd="0" destOrd="0" presId="urn:microsoft.com/office/officeart/2005/8/layout/orgChart1#5"/>
    <dgm:cxn modelId="{139F7F1D-95DA-4B9A-9034-FC02334E4EF2}" type="presParOf" srcId="{4299FD57-9EC5-45B9-938C-31599532998C}" destId="{E4B5CE2E-E5DE-46F7-BA62-C986A69E9CBF}" srcOrd="1" destOrd="0" presId="urn:microsoft.com/office/officeart/2005/8/layout/orgChart1#5"/>
    <dgm:cxn modelId="{63A65DDB-F762-4021-A2EA-9C2228DC226C}" type="presParOf" srcId="{E4B5CE2E-E5DE-46F7-BA62-C986A69E9CBF}" destId="{5560C025-46CE-4915-9698-81C15837FFB3}" srcOrd="0" destOrd="0" presId="urn:microsoft.com/office/officeart/2005/8/layout/orgChart1#5"/>
    <dgm:cxn modelId="{899800F2-7221-4583-8C80-FF991976F6EF}" type="presParOf" srcId="{5560C025-46CE-4915-9698-81C15837FFB3}" destId="{C2CD40DC-2A55-4191-AC18-28D647356605}" srcOrd="0" destOrd="0" presId="urn:microsoft.com/office/officeart/2005/8/layout/orgChart1#5"/>
    <dgm:cxn modelId="{5903FF72-3AEB-4ED9-8F7F-A7E12CB50BEC}" type="presParOf" srcId="{5560C025-46CE-4915-9698-81C15837FFB3}" destId="{39B3245A-E1A5-4AF4-AD2B-31DE683697C0}" srcOrd="1" destOrd="0" presId="urn:microsoft.com/office/officeart/2005/8/layout/orgChart1#5"/>
    <dgm:cxn modelId="{0C5D6C63-DE1C-4AC5-A29B-5A1E7CA1C77E}" type="presParOf" srcId="{E4B5CE2E-E5DE-46F7-BA62-C986A69E9CBF}" destId="{3BFCA519-EE1A-4793-B821-7727C390C8DE}" srcOrd="1" destOrd="0" presId="urn:microsoft.com/office/officeart/2005/8/layout/orgChart1#5"/>
    <dgm:cxn modelId="{47014233-5EE3-4190-A63D-8A49A98AA5BF}" type="presParOf" srcId="{E4B5CE2E-E5DE-46F7-BA62-C986A69E9CBF}" destId="{069DB34A-84DB-4FBB-8FAB-6EC5FB669D36}" srcOrd="2" destOrd="0" presId="urn:microsoft.com/office/officeart/2005/8/layout/orgChart1#5"/>
    <dgm:cxn modelId="{A4CC928C-2A4E-4121-8F3F-E6352D00FE19}" type="presParOf" srcId="{4299FD57-9EC5-45B9-938C-31599532998C}" destId="{4E16F15D-9B69-41DB-9834-A8C9F6E48DE5}" srcOrd="2" destOrd="0" presId="urn:microsoft.com/office/officeart/2005/8/layout/orgChart1#5"/>
    <dgm:cxn modelId="{1AE50492-8CD5-44C7-B643-00C1866ED975}" type="presParOf" srcId="{4299FD57-9EC5-45B9-938C-31599532998C}" destId="{E3BFAE65-E552-4BEE-9C24-2724AA5C73B6}" srcOrd="3" destOrd="0" presId="urn:microsoft.com/office/officeart/2005/8/layout/orgChart1#5"/>
    <dgm:cxn modelId="{F538755B-704E-4122-84E0-06D0DA206439}" type="presParOf" srcId="{E3BFAE65-E552-4BEE-9C24-2724AA5C73B6}" destId="{F50C9883-9602-4654-921A-1B8303F0EF1B}" srcOrd="0" destOrd="0" presId="urn:microsoft.com/office/officeart/2005/8/layout/orgChart1#5"/>
    <dgm:cxn modelId="{6F751589-F5D7-4372-8C4F-8A55C4B28A15}" type="presParOf" srcId="{F50C9883-9602-4654-921A-1B8303F0EF1B}" destId="{8A5509BF-F098-401D-8A9D-A93183B8D3F7}" srcOrd="0" destOrd="0" presId="urn:microsoft.com/office/officeart/2005/8/layout/orgChart1#5"/>
    <dgm:cxn modelId="{1373CE0E-D0A8-45E2-950A-D0082F2E011C}" type="presParOf" srcId="{F50C9883-9602-4654-921A-1B8303F0EF1B}" destId="{53883890-CA3C-4B78-80AF-5C228A0EDD17}" srcOrd="1" destOrd="0" presId="urn:microsoft.com/office/officeart/2005/8/layout/orgChart1#5"/>
    <dgm:cxn modelId="{E43DE4C0-71E7-4D6A-BBF6-C4EDD71D8F9E}" type="presParOf" srcId="{E3BFAE65-E552-4BEE-9C24-2724AA5C73B6}" destId="{AC1CF365-E57C-4234-AC80-356457E0C315}" srcOrd="1" destOrd="0" presId="urn:microsoft.com/office/officeart/2005/8/layout/orgChart1#5"/>
    <dgm:cxn modelId="{5D6E435A-45C1-4E56-85B3-65BB519951E9}" type="presParOf" srcId="{E3BFAE65-E552-4BEE-9C24-2724AA5C73B6}" destId="{A93BEA07-92FA-43FD-AC2D-F378DDCA57FE}" srcOrd="2" destOrd="0" presId="urn:microsoft.com/office/officeart/2005/8/layout/orgChart1#5"/>
    <dgm:cxn modelId="{F2F0EC88-E822-4DCA-B704-B28EF5059FF9}" type="presParOf" srcId="{0535193A-271D-4EC8-BF4A-B456D731DF3C}" destId="{B72D9FD1-A459-4884-8FEE-EE1D95944BEF}" srcOrd="2" destOrd="0" presId="urn:microsoft.com/office/officeart/2005/8/layout/orgChart1#5"/>
    <dgm:cxn modelId="{B8F83415-1E58-4EE5-9436-2CBD7A09859E}" type="presParOf" srcId="{E386874B-005E-4520-8974-DBDCF617C749}" destId="{4940C4CF-C076-418A-A967-97401FD06C83}" srcOrd="2" destOrd="0" presId="urn:microsoft.com/office/officeart/2005/8/layout/orgChart1#5"/>
    <dgm:cxn modelId="{56751416-9EF6-44AE-BBB2-BB20D395A4AB}" type="presParOf" srcId="{E386874B-005E-4520-8974-DBDCF617C749}" destId="{40333B96-0618-499F-8F8D-27BC9A0B016D}" srcOrd="3" destOrd="0" presId="urn:microsoft.com/office/officeart/2005/8/layout/orgChart1#5"/>
    <dgm:cxn modelId="{989C0EEB-492A-49F7-9B7C-8E8B1D404C74}" type="presParOf" srcId="{40333B96-0618-499F-8F8D-27BC9A0B016D}" destId="{EBC27111-5958-4F00-A501-877F5E3EF5BB}" srcOrd="0" destOrd="0" presId="urn:microsoft.com/office/officeart/2005/8/layout/orgChart1#5"/>
    <dgm:cxn modelId="{274767D1-D367-470D-B133-87026B6F3DAC}" type="presParOf" srcId="{EBC27111-5958-4F00-A501-877F5E3EF5BB}" destId="{A2A6BD70-319B-478F-BADB-403F68DB396D}" srcOrd="0" destOrd="0" presId="urn:microsoft.com/office/officeart/2005/8/layout/orgChart1#5"/>
    <dgm:cxn modelId="{12FDA8CD-1C0B-4146-9F96-88218B0B4964}" type="presParOf" srcId="{EBC27111-5958-4F00-A501-877F5E3EF5BB}" destId="{D2DC1340-3456-46A8-A306-877A3EB1ED58}" srcOrd="1" destOrd="0" presId="urn:microsoft.com/office/officeart/2005/8/layout/orgChart1#5"/>
    <dgm:cxn modelId="{F724BD88-E233-4B2D-B099-BA3F696DD2B5}" type="presParOf" srcId="{40333B96-0618-499F-8F8D-27BC9A0B016D}" destId="{581539D7-FCC8-44DD-8D71-6139015BF243}" srcOrd="1" destOrd="0" presId="urn:microsoft.com/office/officeart/2005/8/layout/orgChart1#5"/>
    <dgm:cxn modelId="{E7F83B4E-50A9-4905-B26B-60E3AE9E72B3}" type="presParOf" srcId="{581539D7-FCC8-44DD-8D71-6139015BF243}" destId="{716158FF-579F-4FF8-92EB-9C0DA53B6AB4}" srcOrd="0" destOrd="0" presId="urn:microsoft.com/office/officeart/2005/8/layout/orgChart1#5"/>
    <dgm:cxn modelId="{447D6562-14D9-4D70-A638-5E383BE25D6B}" type="presParOf" srcId="{581539D7-FCC8-44DD-8D71-6139015BF243}" destId="{8CEB315D-4478-45D5-8FFD-C5604D1F4B38}" srcOrd="1" destOrd="0" presId="urn:microsoft.com/office/officeart/2005/8/layout/orgChart1#5"/>
    <dgm:cxn modelId="{E426B43A-681F-400C-958D-2209C8D88773}" type="presParOf" srcId="{8CEB315D-4478-45D5-8FFD-C5604D1F4B38}" destId="{7FA6F509-53F5-4E44-9ED2-C3ED3E2829FA}" srcOrd="0" destOrd="0" presId="urn:microsoft.com/office/officeart/2005/8/layout/orgChart1#5"/>
    <dgm:cxn modelId="{7BA7D79D-44E8-450F-A4AA-7C0E572D243B}" type="presParOf" srcId="{7FA6F509-53F5-4E44-9ED2-C3ED3E2829FA}" destId="{15C98D0E-3818-464E-96D7-6ED2ACD0E664}" srcOrd="0" destOrd="0" presId="urn:microsoft.com/office/officeart/2005/8/layout/orgChart1#5"/>
    <dgm:cxn modelId="{119DB94B-5EE5-4BFC-BA9B-9479874FCA83}" type="presParOf" srcId="{7FA6F509-53F5-4E44-9ED2-C3ED3E2829FA}" destId="{D0BD5A97-DE20-43B1-87E3-5AB76DA168D5}" srcOrd="1" destOrd="0" presId="urn:microsoft.com/office/officeart/2005/8/layout/orgChart1#5"/>
    <dgm:cxn modelId="{57EF368B-4DD8-4039-8699-87D1139FD16E}" type="presParOf" srcId="{8CEB315D-4478-45D5-8FFD-C5604D1F4B38}" destId="{D08FA393-451B-4B7E-BF30-BA14BB106220}" srcOrd="1" destOrd="0" presId="urn:microsoft.com/office/officeart/2005/8/layout/orgChart1#5"/>
    <dgm:cxn modelId="{829AF639-7601-444B-85E4-205E8F385B62}" type="presParOf" srcId="{D08FA393-451B-4B7E-BF30-BA14BB106220}" destId="{1C36F88C-F822-4870-8421-E2D054D43CAC}" srcOrd="0" destOrd="0" presId="urn:microsoft.com/office/officeart/2005/8/layout/orgChart1#5"/>
    <dgm:cxn modelId="{9E719E4E-05C1-40DE-B89B-E44D8853BBAC}" type="presParOf" srcId="{D08FA393-451B-4B7E-BF30-BA14BB106220}" destId="{EBD32324-2EAE-49AE-80F0-FC5D55EE7962}" srcOrd="1" destOrd="0" presId="urn:microsoft.com/office/officeart/2005/8/layout/orgChart1#5"/>
    <dgm:cxn modelId="{17E0A03F-705B-43B9-AE65-1DA42A740EC0}" type="presParOf" srcId="{EBD32324-2EAE-49AE-80F0-FC5D55EE7962}" destId="{CE9FC3FC-AA1C-4CF5-A7A0-F2B03046895F}" srcOrd="0" destOrd="0" presId="urn:microsoft.com/office/officeart/2005/8/layout/orgChart1#5"/>
    <dgm:cxn modelId="{EBAC09D8-398E-421D-ADA7-B856623C5BB2}" type="presParOf" srcId="{CE9FC3FC-AA1C-4CF5-A7A0-F2B03046895F}" destId="{B6BEF652-FB1C-4BCD-9E91-DA7B1078B3A2}" srcOrd="0" destOrd="0" presId="urn:microsoft.com/office/officeart/2005/8/layout/orgChart1#5"/>
    <dgm:cxn modelId="{8ADDBFBB-BECE-4620-AC0D-B4DF9F557763}" type="presParOf" srcId="{CE9FC3FC-AA1C-4CF5-A7A0-F2B03046895F}" destId="{BDA6E5C3-F143-4F60-8916-BE52AE596C80}" srcOrd="1" destOrd="0" presId="urn:microsoft.com/office/officeart/2005/8/layout/orgChart1#5"/>
    <dgm:cxn modelId="{C318E0DF-7ECE-407E-9FCE-24C2D9303EAD}" type="presParOf" srcId="{EBD32324-2EAE-49AE-80F0-FC5D55EE7962}" destId="{68B6298E-987E-4BBF-A582-FCEA3F4E2FC5}" srcOrd="1" destOrd="0" presId="urn:microsoft.com/office/officeart/2005/8/layout/orgChart1#5"/>
    <dgm:cxn modelId="{EB37A38E-3A94-4CE9-80EF-738C1CC311CF}" type="presParOf" srcId="{68B6298E-987E-4BBF-A582-FCEA3F4E2FC5}" destId="{F4C15FF7-1D9D-451C-85A8-57D5BD0A86C2}" srcOrd="0" destOrd="0" presId="urn:microsoft.com/office/officeart/2005/8/layout/orgChart1#5"/>
    <dgm:cxn modelId="{A3A48501-57E7-4591-8AAE-2B7A18396310}" type="presParOf" srcId="{68B6298E-987E-4BBF-A582-FCEA3F4E2FC5}" destId="{0EB18812-A399-4ED2-A5D5-13344F9830A4}" srcOrd="1" destOrd="0" presId="urn:microsoft.com/office/officeart/2005/8/layout/orgChart1#5"/>
    <dgm:cxn modelId="{F67EDD6A-2CBE-495A-8C8A-8B5FF58A3699}" type="presParOf" srcId="{0EB18812-A399-4ED2-A5D5-13344F9830A4}" destId="{37669C74-6FA7-41A3-9ECA-86442AE52937}" srcOrd="0" destOrd="0" presId="urn:microsoft.com/office/officeart/2005/8/layout/orgChart1#5"/>
    <dgm:cxn modelId="{8405111E-B917-4F72-8642-310E4DE81E70}" type="presParOf" srcId="{37669C74-6FA7-41A3-9ECA-86442AE52937}" destId="{A8209381-0665-4C1F-96B6-CD966A9ED5F6}" srcOrd="0" destOrd="0" presId="urn:microsoft.com/office/officeart/2005/8/layout/orgChart1#5"/>
    <dgm:cxn modelId="{C032518C-E96C-4AE5-B16D-90A0A6C7EAD2}" type="presParOf" srcId="{37669C74-6FA7-41A3-9ECA-86442AE52937}" destId="{AF45EE84-7ED9-47EA-909E-65B98D69EC77}" srcOrd="1" destOrd="0" presId="urn:microsoft.com/office/officeart/2005/8/layout/orgChart1#5"/>
    <dgm:cxn modelId="{B0776679-EA4C-4D00-9915-5F52537A09D6}" type="presParOf" srcId="{0EB18812-A399-4ED2-A5D5-13344F9830A4}" destId="{2605EE9E-9D51-4C8B-B778-9DBE21D57445}" srcOrd="1" destOrd="0" presId="urn:microsoft.com/office/officeart/2005/8/layout/orgChart1#5"/>
    <dgm:cxn modelId="{47425196-0192-4F14-A9E0-9DD6E58DE520}" type="presParOf" srcId="{0EB18812-A399-4ED2-A5D5-13344F9830A4}" destId="{A8310D1B-3CD6-4480-8DEC-F9A7A3AD4EB3}" srcOrd="2" destOrd="0" presId="urn:microsoft.com/office/officeart/2005/8/layout/orgChart1#5"/>
    <dgm:cxn modelId="{DF7AC306-B76C-4CD1-A2F1-D4A5EEAEEF39}" type="presParOf" srcId="{EBD32324-2EAE-49AE-80F0-FC5D55EE7962}" destId="{990EA81A-BBC1-4121-A716-E7DFE827D669}" srcOrd="2" destOrd="0" presId="urn:microsoft.com/office/officeart/2005/8/layout/orgChart1#5"/>
    <dgm:cxn modelId="{EA49C339-7E2C-45E1-A03F-D267C1B5AB16}" type="presParOf" srcId="{8CEB315D-4478-45D5-8FFD-C5604D1F4B38}" destId="{D77840B8-5585-40F1-A683-7FAAC3816315}" srcOrd="2" destOrd="0" presId="urn:microsoft.com/office/officeart/2005/8/layout/orgChart1#5"/>
    <dgm:cxn modelId="{526029F0-AF81-46B8-AE78-0D525D44E98D}" type="presParOf" srcId="{581539D7-FCC8-44DD-8D71-6139015BF243}" destId="{61385C62-3D68-45F3-AA39-9E529210464B}" srcOrd="2" destOrd="0" presId="urn:microsoft.com/office/officeart/2005/8/layout/orgChart1#5"/>
    <dgm:cxn modelId="{92CDD2F5-88B7-4B48-8BD6-EBAF4E2B4227}" type="presParOf" srcId="{581539D7-FCC8-44DD-8D71-6139015BF243}" destId="{73A7B97D-677C-4DD8-B16E-138BEC0E4311}" srcOrd="3" destOrd="0" presId="urn:microsoft.com/office/officeart/2005/8/layout/orgChart1#5"/>
    <dgm:cxn modelId="{E8B4296A-815F-4597-A11F-C8D2DC21F700}" type="presParOf" srcId="{73A7B97D-677C-4DD8-B16E-138BEC0E4311}" destId="{E0433944-9611-4BBF-96BD-190FBCBDA240}" srcOrd="0" destOrd="0" presId="urn:microsoft.com/office/officeart/2005/8/layout/orgChart1#5"/>
    <dgm:cxn modelId="{10FE8B9E-FCE4-4B50-AAFE-D97175D1C649}" type="presParOf" srcId="{E0433944-9611-4BBF-96BD-190FBCBDA240}" destId="{4E073C84-95CF-471C-BF64-4E68135F2B19}" srcOrd="0" destOrd="0" presId="urn:microsoft.com/office/officeart/2005/8/layout/orgChart1#5"/>
    <dgm:cxn modelId="{624C156F-A83B-4BAA-B437-84915E919E58}" type="presParOf" srcId="{E0433944-9611-4BBF-96BD-190FBCBDA240}" destId="{6760E29B-BCA0-4EE5-A016-597BBFB482C4}" srcOrd="1" destOrd="0" presId="urn:microsoft.com/office/officeart/2005/8/layout/orgChart1#5"/>
    <dgm:cxn modelId="{EF4E0666-757E-4E27-AD7E-EC6AB47B33F1}" type="presParOf" srcId="{73A7B97D-677C-4DD8-B16E-138BEC0E4311}" destId="{11DA1C15-1781-4AB2-AD9E-C147467328BE}" srcOrd="1" destOrd="0" presId="urn:microsoft.com/office/officeart/2005/8/layout/orgChart1#5"/>
    <dgm:cxn modelId="{F7D8EB23-8625-4E46-86CD-FBFD54DB4938}" type="presParOf" srcId="{73A7B97D-677C-4DD8-B16E-138BEC0E4311}" destId="{2D946B73-9F41-427F-A972-8A9587FC0628}" srcOrd="2" destOrd="0" presId="urn:microsoft.com/office/officeart/2005/8/layout/orgChart1#5"/>
    <dgm:cxn modelId="{35F11C2E-145D-45B8-BA94-72E92CDD497D}" type="presParOf" srcId="{40333B96-0618-499F-8F8D-27BC9A0B016D}" destId="{EE232B51-52A9-4221-AFFD-3871F3AD0E75}" srcOrd="2" destOrd="0" presId="urn:microsoft.com/office/officeart/2005/8/layout/orgChart1#5"/>
    <dgm:cxn modelId="{63318B48-405D-4319-8C8D-2A629204F882}" type="presParOf" srcId="{374572D3-DEE3-460B-9295-D757EC0B3346}" destId="{E275EF01-DDDD-4CE3-974D-93CEB7862C3A}" srcOrd="2" destOrd="0" presId="urn:microsoft.com/office/officeart/2005/8/layout/orgChart1#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5" minVer="12.0">
  <dgm:title val=""/>
  <dgm:desc val=""/>
  <dgm:catLst>
    <dgm:cat type="hierarchy" pri="1000"/>
    <dgm:cat type="convert" pri="6000"/>
  </dgm:catLst>
  <dgm:sampData>
    <dgm:dataModel>
      <dgm:ptLst>
        <dgm:pt modelId="0" type="doc">
          <dgm:prSet phldr="1"/>
        </dgm:pt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>
              <dgm:rule type="w" val="INF" fact="NaN" max="NaN"/>
            </dgm:ruleLst>
            <dgm:layoutNode name="rootText1" styleLbl="node1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100"/>
              </dgm:constrLst>
              <dgm:ruleLst>
                <dgm:rule type="primFontSz" val="2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constrLst>
                        <dgm:constr type="begPad"/>
                        <dgm:constr type="endPad"/>
                      </dgm:constrLst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constrLst>
                        <dgm:constr type="begPad"/>
                        <dgm:constr type="endPad"/>
                      </dgm:constrLst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constrLst>
                        <dgm:constr type="begPad"/>
                        <dgm:constr type="endPad"/>
                      </dgm:constrLst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constrLst>
                        <dgm:constr type="begPad"/>
                        <dgm:constr type="endPad"/>
                      </dgm:constrLst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constrLst>
                      <dgm:constr type="alignOff" val="0.65"/>
                    </dgm:constrLst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>
                    <dgm:rule type="w" val="INF" fact="NaN" max="NaN"/>
                  </dgm:ruleLst>
                  <dgm:layoutNode name="rootText" styleLbl="node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100"/>
                    </dgm:constrLst>
                    <dgm:ruleLst>
                      <dgm:rule type="primFontSz" val="2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 styleLbl="asst0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alg type="hierChild">
              <dgm:param type="chAlign" val="l"/>
              <dgm:param type="linDir" val="fromL"/>
              <dgm:param type="secChAlign" val="t"/>
              <dgm:param type="sec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07" axis="precedSib" ptType="parTrans" st="-1" cnt="1">
                <dgm:layoutNode name="Name108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9">
                  <dgm:if name="Name110" func="var" arg="hierBranch" op="equ" val="l">
                    <dgm:alg type="hierRoot">
                      <dgm:param type="hierAlign" val="tR"/>
                    </dgm:alg>
                    <dgm:constrLst>
                      <dgm:constr type="alignOff" val="0.65"/>
                    </dgm:constrLst>
                  </dgm:if>
                  <dgm:if name="Name111" func="var" arg="hierBranch" op="equ" val="r">
                    <dgm:alg type="hierRoot">
                      <dgm:param type="hierAlign" val="tL"/>
                    </dgm:alg>
                    <dgm:constrLst>
                      <dgm:constr type="alignOff" val="0.65"/>
                    </dgm:constrLst>
                  </dgm:if>
                  <dgm:if name="Name112" func="var" arg="hierBranch" op="equ" val="hang">
                    <dgm:alg type="hierRoot"/>
                    <dgm:constrLst>
                      <dgm:constr type="alignOff" val="0.65"/>
                    </dgm:constrLst>
                  </dgm:if>
                  <dgm:if name="Name113" func="var" arg="hierBranch" op="equ" val="std">
                    <dgm:alg type="hierRoot"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4" func="var" arg="hierBranch" op="equ" val="init">
                    <dgm:choose name="Name115">
                      <dgm:if name="Name116" axis="des" func="maxDepth" op="lte" val="1">
                        <dgm:alg type="hierRoot">
                          <dgm:param type="hierAlign" val="tL"/>
                        </dgm:alg>
                        <dgm:constrLst>
                          <dgm:constr type="alignOff" val="0.65"/>
                        </dgm:constrLst>
                      </dgm:if>
                      <dgm:else name="Name117">
                        <dgm:alg type="hierRoot"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8"/>
                </dgm:choose>
                <dgm:shape xmlns:r="http://schemas.openxmlformats.org/officeDocument/2006/relationships" r:blip="">
                  <dgm:adjLst/>
                </dgm:shape>
                <dgm:presOf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9">
                    <dgm:if name="Name120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1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2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3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>
                    <dgm:rule type="w" val="INF" fact="NaN" max="NaN"/>
                  </dgm:ruleLst>
                  <dgm:layoutNode name="rootText3" styleLbl="asst0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100"/>
                    </dgm:constrLst>
                    <dgm:ruleLst>
                      <dgm:rule type="primFontSz" val="2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</dgm:layoutNode>
                </dgm:layoutNode>
                <dgm:layoutNode name="hierChild6">
                  <dgm:choose name="Name124">
                    <dgm:if name="Name125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6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7" func="var" arg="hierBranch" op="equ" val="hang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37" ref="rep2a"/>
                </dgm:layoutNode>
                <dgm:layoutNode name="hierChild7">
                  <dgm:alg type="hierChild">
                    <dgm:param type="chAlign" val="l"/>
                    <dgm:param type="linDir" val="fromL"/>
                    <dgm:param type="secChAlign" val="t"/>
                    <dgm:param type="secLinDir" val="fromT"/>
                  </dgm:alg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38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3-D Style 2"/>
  <dgm:desc val="3-D Style 2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C7169B7-6FF2-4935-9F44-219C35E84AC5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CECC7223-D4DC-4877-A39E-7E9FB426E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Saved in </a:t>
            </a:r>
            <a:r>
              <a:rPr lang="en-US" smtClean="0"/>
              <a:t>build </a:t>
            </a:r>
            <a:r>
              <a:rPr lang="en-US" smtClean="0"/>
              <a:t>4421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C7223-D4DC-4877-A39E-7E9FB426EDB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62A6-45D4-48F7-BA2E-781234054CF8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9469-C717-43C5-99DE-E8ADE1968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62A6-45D4-48F7-BA2E-781234054CF8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9469-C717-43C5-99DE-E8ADE1968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62A6-45D4-48F7-BA2E-781234054CF8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9469-C717-43C5-99DE-E8ADE1968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62A6-45D4-48F7-BA2E-781234054CF8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9469-C717-43C5-99DE-E8ADE1968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62A6-45D4-48F7-BA2E-781234054CF8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9469-C717-43C5-99DE-E8ADE1968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62A6-45D4-48F7-BA2E-781234054CF8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9469-C717-43C5-99DE-E8ADE1968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62A6-45D4-48F7-BA2E-781234054CF8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9469-C717-43C5-99DE-E8ADE1968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62A6-45D4-48F7-BA2E-781234054CF8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9469-C717-43C5-99DE-E8ADE1968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62A6-45D4-48F7-BA2E-781234054CF8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9469-C717-43C5-99DE-E8ADE1968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62A6-45D4-48F7-BA2E-781234054CF8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9469-C717-43C5-99DE-E8ADE1968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62A6-45D4-48F7-BA2E-781234054CF8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9469-C717-43C5-99DE-E8ADE1968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362A6-45D4-48F7-BA2E-781234054CF8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49469-C717-43C5-99DE-E8ADE1968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latinLnBrk="0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latinLnBrk="0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latinLnBrk="0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latinLnBrk="0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latinLnBrk="0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latinLnBrk="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latinLnBrk="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latinLnBrk="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latinLnBrk="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SmartArt</a:t>
            </a:r>
            <a:r>
              <a:rPr lang="en-US" dirty="0" smtClean="0"/>
              <a:t> + </a:t>
            </a:r>
            <a:r>
              <a:rPr lang="en-US" dirty="0" err="1" smtClean="0"/>
              <a:t>SmartArt</a:t>
            </a:r>
            <a:r>
              <a:rPr lang="en-US" dirty="0" smtClean="0"/>
              <a:t> 3-D Style2</a:t>
            </a:r>
            <a:endParaRPr lang="en-US" dirty="0"/>
          </a:p>
        </p:txBody>
      </p:sp>
      <p:graphicFrame>
        <p:nvGraphicFramePr>
          <p:cNvPr id="6" name="Diagram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SmartArt + SmartArt 3-D Style2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SmartArt</dc:title>
  <dc:creator>gracez</dc:creator>
  <cp:lastModifiedBy>GPU Test Lab</cp:lastModifiedBy>
  <cp:revision>5</cp:revision>
  <dcterms:created xsi:type="dcterms:W3CDTF">2006-06-12T22:07:34Z</dcterms:created>
  <dcterms:modified xsi:type="dcterms:W3CDTF">2006-08-28T23:27:59Z</dcterms:modified>
</cp:coreProperties>
</file>